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F991E-7F7B-449B-9A35-A18159FF0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18030A-EFB2-4E12-8A21-81D4974D28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AC1FA-8BF2-40EA-B401-7C17071FD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EC72DA-81E5-41CE-AF2D-881FB4C7CA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203EA2-189A-4FA3-8A07-A9BAAE5ED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5DBB5E-23B5-410C-95BA-34A00D8CE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6BF3DA-DA59-4240-83F4-CCF0C89CD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58DD35-AC5C-4B99-B481-400676068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DFFF10-CAC7-4F76-9836-EDAAE5C43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ABCA6D-1803-4B28-A7BB-0DB8599F5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17329-2D8E-4D3B-AB3F-952CAF3A18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01110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护理质量问题处理的实操方法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护理质量问题识别与评估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护理质量问题处理策略与措施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护理质量问题持续改进计划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护理质量问题处理的团队协作与沟通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通过处理和解决护理质量问题，提高护理服务的专业性和满意度。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提升护理质量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542" r="16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保障患者安全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5317" r="253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促进医疗机构发展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减少因护理质量问题导致的患者伤害和不良事件。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优化护理流程和管理体系，提升医疗机构整体声誉和竞争力。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护理质量问题是指在护理服务过程中出现的任何不符合标准、规范或期望的情况，可能导致患者伤害或不良后果。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涉及护理操作技能和专业知识的问题，如操作不当、技术不熟练等。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技术性问题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与护理管理和组织体系相关的问题，如资源不足、沟通不畅等。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管理性问题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由护理人员个人行为或态度引起的问题，如责任心不强、服务态度差等。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人为因素问题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护理质量问题的定义和分类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护理质量问题识别与评估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通过直接观察护理过程，发现潜在或已出现的问题。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通过问卷、访谈等方式收集信息，分析护理过程中存在的问题。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调查法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通过对护理记录、患者反馈等数据的分析，识别问题。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问题识别的方法和技巧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依据护理质量标准及医院相关规定，对问题进行客观评估。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收集问题相关信息 -&gt; 分析问题性质和影响 -&gt; 确定问题严重程度 -&gt; 制定解决方案。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问题评估的标准和流程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某医院通过定期巡查和患者反馈，发现某科室存在护理态度不佳的问题。经过评估，该问题影响了患者满意度和医院形象，医院及时采取措施进行整改，最终提升了护理质量。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某养老院通过对护理员工作记录的审查，发现存在护理操作不规范的问题。经过评估，该问题可能对患者安全造成潜在威胁，养老院立即组织培训并加强监管，确保了患者的安全。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案例分析：成功识别与评估护理质量问题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原因分析的方法和工具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头脑风暴法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组织相关人员自由发言，提出可能的原因和改进措施。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因果分析图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利用图形化工具，将问题原因进行逐层分解，找出根本原因。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流程图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按照护理工作的流程，分析每个环节可能存在的问题。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常见原因分类及特点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设备因素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方法因素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设备老化、维护不足、使用不当等。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护理操作流程不规范、缺乏标准化管理等。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人员因素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物料因素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护理人员技能不足、态度不端正、沟通不畅等。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药品、耗材等质量不合格或过期。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医院环境脏乱差、噪音干扰等。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某医院发生多起输液反应事件，经调查发现原因为药品质量问题，进一步追溯发现药品采购流程存在漏洞，最终通过完善采购流程和加强药品检验等措施解决问题。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某科室护理人员频繁出现操作失误，经分析发现原因为护理人员技能不足和培训不到位，通过加强培训和考核等措施提高护理人员技能水平，减少操作失误的发生。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案例分析：深入挖掘护理质量问题根源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护理质量问题处理策略与措施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根据具体的护理质量问题，制定相应的处理策略，确保措施的有效性。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4208" b="14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针对性原则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处理策略应涵盖问题的各个方面，从多个角度入手，全面解决问题。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1206" r="1120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处理策略应具有可操作性，方便护理人员执行，同时要考虑资源和时间的限制。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处理策略的制定原则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https://d.book118.com/278001110016006032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2024-09-09T09:24:28.696</cp:lastPrinted>
  <dcterms:created xsi:type="dcterms:W3CDTF">2024-09-09T01:24:28Z</dcterms:created>
  <dcterms:modified xsi:type="dcterms:W3CDTF">2024-09-09T01:24:30Z</dcterms:modified>
</cp:coreProperties>
</file>