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3A125-6801-4E56-A72C-C3906BCA0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64BD0-D25F-4A79-A10C-F5EAF6DB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8B201-33EB-4BE2-BB5C-F4369C1C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D0370-3B22-4DFA-BF56-38A35B515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60EAFC-9BBC-4159-9AC3-4357FAC3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0FE4A-97B1-486F-A984-2DDE2098A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F6B15-D5FA-4FD5-862B-B47CFCCC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7A077-5651-46E9-AC47-24491575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8C7B1-C7AC-4D8C-8BAA-047F6F1F0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29E80-431B-4DC1-8BFD-A08C4CB49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DA4ED-675F-45DE-9C6D-45332ED4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111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护理病历填写规定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患者基本信息填写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病情评估与记录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检查化验结果记录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护理病历质量控制与改进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护理病历是记录病人病情、护理措施和效果的重要文件，是医疗团队了解病人情况、制定治疗方案和评估护理效果的重要依据。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护理病历对于保障病人安全、提高护理质量、促进医疗团队协作和医疗纠纷处理等方面具有重要意义。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对护理措施的效果进行评价，及时调整护理方案。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根据护理评估结果，制定相应的护理措施，包括生活护理、心理护理、治疗性护理等。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对病人的生理、心理、社会和文化等方面进行评估，确定护理问题和目标。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包括病人姓名、性别、年龄、职业、联系方式等。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病史摘要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简要概括病人的病史、症状、体征、诊断和治疗情况。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护理病历的组成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病历内容必须真实、准确，不得虚构或夸大病情。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病历应包含病人的所有重要信息，不得遗漏任何关键内容。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病历内容属于病人隐私，应严格保密，不得随意泄露或传播。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病历应及时填写，不得拖延或遗漏重要信息。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病历书写应清晰、易读，避免使用模糊或不确定的词汇。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患者基本信息填写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必须填写患者的真实姓名，与身份证或就诊卡上的姓名一致。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准确填写患者的性别，男或女。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按照周岁计算患者的年龄，确保准确无误。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姓名、性别、年龄等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填写患者在医院的唯一识别码，即住院号。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000" r="21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记录患者所在病房的床号，方便医护人员查找和定位。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标明患者所在的科室名称，如内科、外科、妇产科等。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住院号、床号、科室等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紧急联系人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填写患者指定的在紧急情况下可以联系到的人员姓名和电话。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记录患者或其家属的电话号码，确保在需要时能够及时联系到他们。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备用联系方式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提供额外的联系方式，如电子邮箱或家庭地址，以备不时之需。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联系方式与紧急联系人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病情评估与记录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根据病情需要，定时测量和记录患者的体温、脉搏、呼吸、血压等生命体征。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对于生命体征异常的情况，应及时记录并采取相应的护理措施。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连续性观察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对于危重或病情不稳定的患者，应持续监测生命体征并记录其变化趋势。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准确描述患者的症状，包括疼痛、恶心、呕吐、呼吸困难等。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根据症状的严重程度和频率进行评估，并记录对患者生活质量的影响。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针对患者的症状，记录所采取的护理措施及其效果。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症状描述与评估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对患者进行全面的风险评估，包括跌倒、压疮、感染等风险。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根据风险评估结果，制定相应的预防措施并记录在病历中。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预防措施执行与记录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确保预防措施得到执行，并记录执行情况和效果。对于未能执行的预防措施，应记录原因并及时调整措施。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护理计划与措施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针对患者具体情况，设定明确的短期和长期护理目标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目标应具有可衡量性、可实现性和时限性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与患者和家属充分沟通，确保其对护理目标的理解和认可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https://d.book118.com/278001113057006032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2024-09-09T22:10:03.358</cp:lastPrinted>
  <dcterms:created xsi:type="dcterms:W3CDTF">2024-09-09T14:10:03Z</dcterms:created>
  <dcterms:modified xsi:type="dcterms:W3CDTF">2024-09-09T14:10:05Z</dcterms:modified>
</cp:coreProperties>
</file>