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9ADE8-4B2C-4505-931F-88480335D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9D552-31EE-4DFE-A7C4-0A867789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1605E-360C-44F1-86FD-2F3FB93C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33FB2-5293-4918-A040-8B78511AC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20F7F-7067-47E8-9779-ED4EFE51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1E36B-7938-4E94-BFCD-0AABFF05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C251A-1ADD-4EF6-8FDE-42DB1A17D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8BE7D-BE4A-4DB1-A7BA-2C883538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7918A-6A68-4136-A0F0-D7050DA27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DED04-A40C-42B5-8FD6-212097137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5E598-33C3-4FA6-9D84-DB43D1BE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2053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垃圾分类主题知识讲座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垃圾分类标准与分类方法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指按一定规定或标准将垃圾分类储存、分类投放和分类搬运，从而转变成公共资源的一系列活动的总称。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减少垃圾处理量和处理设备，降低处理成本，减少土地资源的消耗，具有社会、经济、生态三方面的效益。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发达国家如日本、德国等已经实施垃圾分类多年，其分类标准和制度相对成熟，值得我们借鉴和学习。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81109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1109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通过分类投放、分类收集，把有用物资从垃圾中分离出来重新回收、利用，变废为宝。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93871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垃圾中的有些物质不易降解，使土地受到严重侵蚀。垃圾分类可以去掉可以回收的、不易降解的物质，减少垃圾数量达60%以上。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提高垃圾处理效率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68567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通过分类收集、分类运输和分类处理，可以提高垃圾处理效率，降低处理成本。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931875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垃圾分类有利于资源的回收利用和生态环境的保护，符合可持续发展的要求。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垃圾分类标准与分类方法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784" r="267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指除可回收物、有害垃圾和湿垃圾以外的其他废弃物，包括餐巾纸、卫生间用纸、塑料袋、烟蒂等。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在垃圾产生的源头进行分类，如家庭、办公室等场所设置分类垃圾桶，引导人们将不同种类的垃圾投放到相应的垃圾桶中。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在垃圾收集站或转运站进行二次分类，对源头分类不彻底的垃圾进行再次分类和处理。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针对可回收物和有害垃圾，通过专业的回收渠道进行回收和处理，如废品回收站、有害垃圾收集点等。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各类垃圾的具体分类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可回收物：包括废纸类（如报纸、书本、纸箱等）、废塑料类（如饮料瓶、塑料盆、塑料玩具等）、废玻璃类（如玻璃瓶、玻璃杯等）、废金属类（如易拉罐、锅具等）以及废织物类（如衣物、床上用品等）。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有害垃圾：包括废电池类（如干电池、充电电池等）、废灯管类（如荧光灯管、节能灯等）、废药品类（如过期药品、废弃药品等）以及废油漆及其容器类（如油漆桶、油漆刷等）。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湿垃圾：包括剩菜剩饭类（如剩菜、剩饭、骨头等）、瓜皮果核类（如水果皮、果核等）、花卉绿植类（如花草、树枝等）以及过期食品类（如过期饼干、过期牛奶等）。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干垃圾：包括餐巾纸类（如纸巾、湿巾等）、卫生间用纸类（如厕纸、卫生巾等）、塑料袋类（如各种塑料袋、塑料膜等）以及烟蒂类（如烟蒂、烟灰等）。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垃圾分类处理流程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居民按照规定的分类标准，将生活垃圾分别投放到对应的分类收集容器中。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定时定点收集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宣传引导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环卫工人或专门的收集人员按照规定的时间和地点进行垃圾收集，确保垃圾不落地、不混装。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通过宣传册、海报、志愿者指导等方式，引导居民正确分类投放垃圾。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投放与收集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使用专用车辆将不同种类的垃圾分别运输至对应的处理设施，避免混装混运。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设立垃圾中转站，对垃圾进行二次分类和压缩处理，提高运输效率。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中转站管理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采用密闭化运输方式，防止垃圾在运输过程中散落、滴漏和异味扩散。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密闭化运输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运输与中转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https://d.book118.com/278002053120006032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2024-09-10T10:07:50.891</cp:lastPrinted>
  <dcterms:created xsi:type="dcterms:W3CDTF">2024-09-10T02:07:50Z</dcterms:created>
  <dcterms:modified xsi:type="dcterms:W3CDTF">2024-09-10T02:07:53Z</dcterms:modified>
</cp:coreProperties>
</file>