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0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37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FCA88-4ADA-4303-BE0C-9B6E0D434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54C66-7976-405E-A59E-6C88645B3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8B979-EC72-458F-AAE5-EB37FD6CA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8D249-F9BF-49F6-85A3-B72C727AE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25EB87-8B55-4922-B358-5DCF2D049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312C8F-BA76-4360-9573-5293F499A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ADA5EF-7CD3-4AC2-BEE6-7E803690E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F14C7-13E7-4C83-A9BA-D31CEF4B4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F5DBA-2ED4-46F4-8A62-4905F4052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B6A14-600C-42B4-BB75-E9E151175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EC39C-D852-4E28-A3FA-3A410FDCC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795" r:id="rId2"/>
    <p:sldLayoutId id="2147484796" r:id="rId3"/>
    <p:sldLayoutId id="2147484797" r:id="rId4"/>
    <p:sldLayoutId id="2147484798" r:id="rId5"/>
    <p:sldLayoutId id="2147484799" r:id="rId6"/>
    <p:sldLayoutId id="2147484800" r:id="rId7"/>
    <p:sldLayoutId id="2147484801" r:id="rId8"/>
    <p:sldLayoutId id="2147484802" r:id="rId9"/>
    <p:sldLayoutId id="2147484803" r:id="rId10"/>
    <p:sldLayoutId id="214748480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02134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法务员工入职培训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法务员工入职培训的目的和意义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法务员工入职培训的内容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法务员工入职培训的方法和形式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法务员工入职培训的效果评估和反馈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法务员工入职培训的改进和优化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法务员工入职培训的目的和意义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培训目的</a:t>
            </a:r>
            <a:endParaRPr lang="zh-CN" altLang="en-US"/>
          </a:p>
        </p:txBody>
      </p:sp>
      <p:sp>
        <p:nvSpPr>
          <p:cNvPr id="10489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提高法务员工的职业素养和法律知识水平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增强法务员工的实际操作能力和问题解决能力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培养法务员工的团队协作和沟通能力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促进法务员工对公司业务和文化的了解与认同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培训意义</a:t>
            </a:r>
            <a:endParaRPr lang="zh-CN" altLang="en-US"/>
          </a:p>
        </p:txBody>
      </p:sp>
      <p:sp>
        <p:nvSpPr>
          <p:cNvPr id="10489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提高法务员工的职业素养和技能水平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增强法务员工对公司法律法规的掌握和理解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培养法务员工的合规意识和风险防范能力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促进法务员工与公司其他部门的沟通和协作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1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法务员工入职培训的内容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https://d.book118.com/278002134002006043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MiSans</vt:lpstr>
      <vt:lpstr>Wingdings</vt:lpstr>
      <vt:lpstr>Calibri Light</vt:lpstr>
      <vt:lpstr>微软雅黑</vt:lpstr>
      <vt:lpstr>Office Theme</vt:lpstr>
      <vt:lpstr>法务员工入职培训</vt:lpstr>
      <vt:lpstr>目录</vt:lpstr>
      <vt:lpstr>法务员工入职培训的目的和意义</vt:lpstr>
      <vt:lpstr>培训目的</vt:lpstr>
      <vt:lpstr>培训意义</vt:lpstr>
      <vt:lpstr>法务员工入职培训的内容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2024-09-22T08:27:33.063</cp:lastPrinted>
  <dcterms:created xsi:type="dcterms:W3CDTF">2024-09-22T00:27:33Z</dcterms:created>
  <dcterms:modified xsi:type="dcterms:W3CDTF">2024-09-22T00:27:35Z</dcterms:modified>
</cp:coreProperties>
</file>