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57199-12C2-40A6-B6A6-DB070167F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55829-C1E8-45CA-ACF1-F08AD79C5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D198D-8733-4A81-A2FD-D8AE9943A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8DA3D-2258-45AE-B5AB-1670B5144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AD87FD-4833-4827-987F-CF87FDFAF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AF3C2F-4C07-4F3E-9D61-646C20D7E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A2F47F-42B7-482E-B7C2-1408B64E4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0E9B6-AD63-438F-B7AC-EAA1911E3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1C2CD-20C4-4EB3-B28F-117F789AE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3F6CB-1994-4A07-879E-067D03116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8489D-590C-4734-93C2-8BDFE860B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02135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如何通过环境安全培训工作提高员工的责任感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如何通过环境安全培训提高员工的责任感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提高员工的环境安全意识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通过培训，员工应认识到环境问题对个人和社会的长远影响，从而更加关注和重视环境问题。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员工应了解环境保护的重要性，明确个人在环境保护中的角色和责任。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培养员工的行为习惯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环境安全培训应引导员工养成良好的工作习惯，如节约用水、用电，减少废弃物等。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培训还应强调员工在面对潜在环境问题时应采取的正确行为和措施，以防止或减轻环境损害。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通过提高员工的环境安全意识和责任感，企业可以进一步推动环境保护措施的实施。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企业应将环境安全培训纳入长期发展规划，以确保可持续发展目标的实现。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促进企业的可持续发展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环境安全培训的内容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了解国家及地方关于环境保护的法律法规，明确企业的环保责任和义务。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培训中应向员工普及《环境保护法》、《水污染防治法》等相关法律法规，让员工明确企业应遵守的环保规定，以及违反法规可能带来的法律责任。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掌握基本的环保技术原理和实践，了解企业生产过程中的环保要求。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培训应涵盖环保技术的基本知识，如污水处理、废气处理、固废处理等，以及企业生产过程中涉及的环保技术要求和标准。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环保技术知识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89" b="223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学习实际操作环保设备、设施的方法和注意事项，提高员工的实践操作能力。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培训应包括实际操作演练，如操作污水处理设备、废气处理设施等，以及日常维护和保养的注意事项，确保员工能够正确、安全地操作相关设备。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环保实践操作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50" r="23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掌握应对突发环境事件的应急处理措施，提高员工应对突发状况的能力。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培训应包括应急预案的讲解、应急设备的操作、应急处理流程等内容，使员工在面对突发环境事件时能够迅速、准确地采取应对措施。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环保应急处理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环境安全培训的方法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系统传授知识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通过系统的课堂讲授，全面、准确地传授环境安全知识和技能，使员工了解和掌握环境安全的基本概念、原则和要求。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课堂讲授法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https://d.book118.com/278002135013006044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2024-09-23T22:39:08.218</cp:lastPrinted>
  <dcterms:created xsi:type="dcterms:W3CDTF">2024-09-23T14:39:08Z</dcterms:created>
  <dcterms:modified xsi:type="dcterms:W3CDTF">2024-09-23T14:39:10Z</dcterms:modified>
</cp:coreProperties>
</file>