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F6FC0-871F-4041-9E9A-073E24C8A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4BE4F-73D7-4679-86EC-8F0EB517C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2C3FF-995F-49D3-80EA-6B2E72ECF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3C65E-7BC1-4B92-9551-BEFB29A16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EA2DC6-1FAE-4AD1-A205-B213595FC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47F574-D507-4952-B8CA-290C18809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647FC0-3CCD-4339-A6BA-C5215835E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9F7BC-92AD-425A-9D2A-6CF6F3D64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4BCDB-52EF-4EED-8CB2-96875A73F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4E2E4-D096-4528-B88D-BF0D9412B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D8731-7F72-4BCA-9066-179E32071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04040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美国债务危机及其影响武大国际金融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美国债务危机概述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美国债务危机的影响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参考文献与致谢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美国作为全球最大经济体，其债务规模持续扩大，引发国际关注。近年来，美国财政赤字不断攀升，债务水平已逼近法定上限，债务危机风险日益加剧。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本文旨在分析美国债务危机的成因、演变及其对全球经济的影响，特别是对武大国际金融的启示，为相关研究和政策制定提供参考。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219" r="21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792" b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本文围绕美国债务危机的形成机制、影响因素、传导路径等核心问题展开研究，探讨债务危机对全球及武大国际金融的具体影响。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研究美国债务危机及其影响，有助于深入了解国际金融市场动荡的根源，为武大国际金融在应对外部冲击、维护金融稳定方面提供理论支持和实践指导。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引言。介绍研究背景、目的、问题及意义，概述论文结构及研究方法。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第一部分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结论与政策建议。总结研究成果，提出应对美国债务危机的政策建议，以及对武大国际金融的启示。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第五部分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文献综述。梳理国内外关于美国债务危机及其影响的研究成果，为本文研究提供理论支撑。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第二部分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美国债务危机成因分析。从政治、经济、社会等多角度剖析美国债务危机的形成原因。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第三部分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美国债务危机影响研究。分析债务危机对美国经济、全球金融稳定及武大国际金融的具体影响。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第四部分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美国债务危机概述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债务危机是指一个国家或地区的债务规模超过其经济承受能力，导致无法按时偿还债务本息，从而引发的一系列经济、金融和社会问题。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根据债务来源和性质的不同，债务危机可分为主权债务危机、企业债务危机和金融机构债务危机等。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债务危机的定义与类型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债务危机类型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债务危机定义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750" r="227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美国债务危机可追溯到20世纪70年代，当时美国政府为刺激经济增长而大规模举债。随着时间的推移，美国债务规模不断扩大，逐渐成为全球最大的债务国。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现状概述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目前，美国联邦政府债务规模已超过国内生产总值（GDP），且仍在持续增长。此外，美国地方政府和企业的债务问题也日益严重。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美国债务危机的历史与现状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债务危机的成因分析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财政政策失衡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美国政府长期实行赤字财政政策，导致国家财政收支严重失衡，债务规模不断攀升。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货币政策宽松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为应对经济危机和刺激经济增长，美联储实行低利率和量化宽松等货币政策，导致市场流动性泛滥，加剧了债务问题的恶化。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经济结构失衡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美国经济过度依赖消费和金融业，实体经济相对萎缩，导致国家经济实力和偿债能力下降。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国际环境变化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全球金融危机的爆发和蔓延，以及主要贸易伙伴经济状况的恶化，对美国经济产生了负面影响，加剧了债务危机的风险。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美国债务危机的影响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货币政策受限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债务规模过大可能限制美联储的货币政策操作空间，影响到货币政策的传导效果。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政府财政压力增大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美国债务危机导致政府财政赤字不断攀升，政府需要不断借债来弥补财政缺口，进而增加了政府的财政压力。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经济增长受阻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债务危机可能引发市场信心不足，导致投资和消费受到抑制，进而影响到美国经济的增长。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对美国经济的影响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美国债务危机可能引发全球金融市场的恐慌情绪，导致股市、债市等资产价格大幅波动。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全球金融市场动荡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国际贸易受阻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全球经济增长放缓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美国作为全球最大经济体之一，其债务危机可能影响到国际贸易的稳定性和增长。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美国经济的波动可能对全球经济产生溢出效应，导致全球经济增长放缓。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对全球经济的影响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https://d.book118.com/278004040120006034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2024-09-13T07:19:16.745</cp:lastPrinted>
  <dcterms:created xsi:type="dcterms:W3CDTF">2024-09-12T23:19:16Z</dcterms:created>
  <dcterms:modified xsi:type="dcterms:W3CDTF">2024-09-12T23:19:18Z</dcterms:modified>
</cp:coreProperties>
</file>