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4C42-6DA8-4C9B-B073-EE4C1ADF3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6BCC2-E4D2-4195-A336-AB3843C7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16975-A6BE-4A13-9F78-CD805D7DE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143E3-3179-4B1A-AA1F-10D454349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B25C37-4A5C-4066-8F78-F4813EB5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4E105-B48B-456E-828C-CDF4714B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6AEFF-772D-4B94-AF2C-A66589E6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927F9-5021-4E24-9CBC-4AA907EC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3253F-D75E-4EA0-82EE-128E7C4D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DFFFC-14E4-42F3-A454-273C893AB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45AC7-2A92-4BCF-840E-71A4C4231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5075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现代物流的发展趋势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智能化技术在物流中应用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绿色可持续发展在物流中实践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跨境电商与全球供应链整合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城市配送体系创新与优化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未来物流发展展望与挑战应对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全球物流市场规模不断扩大，中国物流市场已成为全球最大物流市场之一。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国际大型物流企业加速布局中国市场，国内物流企业积极寻求转型升级。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随着技术进步和市场竞争加剧，物流服务水平和效率不断提升。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人力、燃油、租金等成本不断上涨，压缩物流企业利润空间。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客户对物流服务时效要求越来越高，需要物流企业提高运输速度和准确性。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物流信息化水平不足，影响物流效率和服务质量提升。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客户对物流服务的需求越来越个性化，要求物流企业提供定制化服务。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客户希望物流服务更加便捷，包括下单、查询、投诉等流程简化。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绿色物流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客户越来越关注环保问题，要求物流企业采取绿色包装、减少碳排放等措施。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客户需求变化对物流影响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智能化技术在物流中应用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利用AI和机器学习技术，对历史数据进行分析，预测未来需求，优化库存管理和调度计划。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通过智能算法，为配送车辆规划最优路径，减少运输时间和成本。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实时监测物流过程中的异常情况，如延误、丢失等，并自动采取应对措施。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人工智能与机器学习辅助决策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采用自动化货架、AGV等设备，实现仓库内货物的自动存取和搬运。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无人配送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机器人分拣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利用无人机、无人车等载具，实现最后一公里的无人配送服务。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通过机器人技术，对货物进行自动识别和分拣，提高分拣效率和准确性。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自动化设备及机器人技术应用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分析历史数据，识别潜在风险，为企业提供风险预警和应对建议。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基于大数据分析结果，为企业提供供应链优化决策支持，如供应商选择、库存管理、物流配送等。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通过大数据分析，实现供应链各环节的可视化，帮助企业更好地掌握供应链状况。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大数据分析优化供应链管理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绿色可持续发展在物流中实践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42" r="159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引入先进的节能技术和设备，如高效电机、LED照明等，降低能源消耗。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严格实施国家及地方环保政策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物流企业需遵守相关法规，确保运营过程中的污染物排放达标。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推广清洁能源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鼓励物流企业使用清洁能源车辆，如电动车、氢能源车等，减少化石燃料的消耗。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节能减排与环保政策推动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物流资源共享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推动物流企业间资源共享，提高资源利用效率，减少浪费。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循环包装推广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采用可循环使用的包装材料，减少一次性包装的使用，降低废弃物产生。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逆向物流发展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建立完善的逆向物流体系，实现废旧物品回收再利用，促进循环经济发展。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循环经济与共享模式探索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https://d.book118.com/278005075004006042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2024-09-20T23:15:37.701</cp:lastPrinted>
  <dcterms:created xsi:type="dcterms:W3CDTF">2024-09-20T15:15:37Z</dcterms:created>
  <dcterms:modified xsi:type="dcterms:W3CDTF">2024-09-20T15:15:39Z</dcterms:modified>
</cp:coreProperties>
</file>