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35EA912-2389-4A80-8869-81BE30EECD7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E5463B-3621-4519-BBBC-B234CCF45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C7907-6F1E-47CA-9627-501EC90E3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52B0A-B8BD-4537-B7AD-5967E80FC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B0DBC8-B2AB-47F1-B09C-C4AC7EDE2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F04C4A-7494-4DE7-BCFF-FE1465A7C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6B98CC-3854-4250-8659-EC4868509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4D08A4-5EE3-440D-9DEC-923DA4945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38E98F-2C10-4AAE-B2A8-130C8BA0A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4FBED1-499E-43BE-A68D-29E07ED74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FDE38-F756-4E7B-8D84-6BA63C272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D8984C-CF9B-4B6C-B195-8B085DF30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3C6D20F-1BF4-4FBF-A61B-29F5FC64864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3C20F69-40ED-4A58-A557-CA9760C7C0D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1.pn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Relationship Id="rId4" Type="http://schemas.openxmlformats.org/officeDocument/2006/relationships/image" Target="../media/image1.png" /><Relationship Id="rId5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05137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1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2731680" y="1994400"/>
            <a:ext cx="6484680" cy="5652000"/>
          </a:xfrm>
          <a:prstGeom prst="rect">
            <a:avLst/>
          </a:prstGeom>
          <a:ln w="0">
            <a:noFill/>
          </a:ln>
        </p:spPr>
      </p:pic>
      <p:pic>
        <p:nvPicPr>
          <p:cNvPr id="73" name="图片 26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1838520" y="804960"/>
            <a:ext cx="3520080" cy="2998080"/>
          </a:xfrm>
          <a:prstGeom prst="rect">
            <a:avLst/>
          </a:prstGeom>
          <a:ln w="0">
            <a:noFill/>
          </a:ln>
        </p:spPr>
      </p:pic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企业礼仪培训提升员工专业能力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7" name="图片 24"/>
          <p:cNvPicPr/>
          <p:nvPr/>
        </p:nvPicPr>
        <p:blipFill>
          <a:blip r:embed="rId3"/>
          <a:srcRect l="84397"/>
          <a:stretch>
            <a:fillRect/>
          </a:stretch>
        </p:blipFill>
        <p:spPr>
          <a:xfrm>
            <a:off x="9623520" y="0"/>
            <a:ext cx="2567880" cy="6857640"/>
          </a:xfrm>
          <a:prstGeom prst="rect">
            <a:avLst/>
          </a:prstGeom>
          <a:ln w="0">
            <a:noFill/>
          </a:ln>
        </p:spPr>
      </p:pic>
      <p:pic>
        <p:nvPicPr>
          <p:cNvPr id="78" name="图片 4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0" y="0"/>
            <a:ext cx="299232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5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企业礼仪培训的内容与方法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企业礼仪培训的实施与效果评估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企业礼仪培训的成功案例分析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企业礼仪培训的持续改进与发展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1" name="图片 16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pic>
        <p:nvPicPr>
          <p:cNvPr id="82" name="图片 15"/>
          <p:cNvPicPr/>
          <p:nvPr/>
        </p:nvPicPr>
        <p:blipFill>
          <a:blip r:embed="rId3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84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8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89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9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企业礼仪培训的定义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企业礼仪培训是指为了提升员工的专业能力和形象，培养员工良好的社交行为和沟通技巧而进行的培训活动。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94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5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企业礼仪培训的意义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增强外部形象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提升员工专业形象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提升企业形象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塑造企业良好品牌形象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促进团队合作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提高员工沟通能力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5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6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07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提升专业素养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培养员工的社交礼仪意识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增加职业机会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提升员工在职场的竞争力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增强工作热情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塑造积极向上的工作态度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8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9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2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职场形象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着装得体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言行举止得体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倾听能力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表达清晰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商务社交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建立关系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商务礼仪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礼仪礼节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尊重他人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礼貌待人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3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4" name="图片 21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-392760" y="3057480"/>
            <a:ext cx="2992320" cy="6857640"/>
          </a:xfrm>
          <a:prstGeom prst="rect">
            <a:avLst/>
          </a:prstGeom>
          <a:ln w="0">
            <a:noFill/>
          </a:ln>
        </p:spPr>
      </p:pic>
      <p:pic>
        <p:nvPicPr>
          <p:cNvPr id="135" name="图片 16"/>
          <p:cNvPicPr/>
          <p:nvPr/>
        </p:nvPicPr>
        <p:blipFill>
          <a:blip r:embed="rId4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6666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企业礼仪培训对于企业和员工都至关重要。通过规范的礼仪培训，员工能够提升专业素养，树立良好的企业形象，增强团队的凝聚力和沟通能力，进而提升在职场的竞争力。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8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139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企业礼仪培训的内容与方法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144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4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礼仪礼节的讲解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在企业礼仪培训中，讲解礼仪礼节是非常重要的一部分。员工需要了解仪表仪容、礼貌用语以及人际交往技巧等方面的内容，这些都是有效沟通和良好职场形象的基础。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49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0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职场形象打造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不同场合的着装要求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着装规范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个人形象的维护和管理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仪表仪容管理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言行举止的规范和修正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仪态言行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0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1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162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6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沟通技巧提升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沟通技巧在工作中至关重要，包括言辞表达、谈吐礼仪以及聆听技巧。通过培训提升员工的沟通能力，有助于改善团队合作和工作效率。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67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8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69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商务社交技巧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商务场合的应对和礼仪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商务礼仪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在商务社交中的应对礼节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礼仪礼节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如何礼貌地招待客户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客户招待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0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1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职场礼仪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职场中的礼仪要求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职场沟通技巧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形象管理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个人形象塑造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形象与职业发展的关系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有效沟通的技巧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沟通中的误区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进阶培训内容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社交礼仪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社交场合的礼仪规范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礼节讲究的重要性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95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6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商务拜访礼仪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拜访客户前的礼仪准备工作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拜访前的准备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拜访时需要注意的礼仪规范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拜访礼仪规范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拜访结束后的感谢礼仪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拜访后的感谢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6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7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208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20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第三章 企业礼仪培训的实施与效果评估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2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213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培训计划制定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在企业礼仪培训中，制定培训计划至关重要。这包括定制培训内容，确定培训形式以及制定培训时间表。只有明确的培训计划，才能有效地提升员工的专业能力。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18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9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培训过程管理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1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关键决定因素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培训师资选择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3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必不可少的支持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4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培训资源准备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舒适的学习氛围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培训环境安排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8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9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0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2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评估提升效果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培训前后对比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了解培训效果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反馈收集与分析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持续提升专业能力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效果跟踪与改进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40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1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培训成果展示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成功经验分享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优秀员工案例分享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5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总结培训成果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6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培训总结报告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7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展示培训效果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培训成果展示会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0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51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2" name="图片 21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-392760" y="3057480"/>
            <a:ext cx="2992320" cy="6857640"/>
          </a:xfrm>
          <a:prstGeom prst="rect">
            <a:avLst/>
          </a:prstGeom>
          <a:ln w="0">
            <a:noFill/>
          </a:ln>
        </p:spPr>
      </p:pic>
      <p:pic>
        <p:nvPicPr>
          <p:cNvPr id="253" name="图片 16"/>
          <p:cNvPicPr/>
          <p:nvPr/>
        </p:nvPicPr>
        <p:blipFill>
          <a:blip r:embed="rId4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5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企业礼仪培训是提升员工专业能力的有效途径之一。通过培训计划的制定，培训过程的科学管理，以及培训效果的评估与展示，能够在企业内部树立良好的职业形象，提高员工的工作素质和整体业绩。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257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成功的企业礼仪培训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9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提升企业形象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0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树立良好形象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增强工作能力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提高员工综合素质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促进团队合作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增强团队凝聚力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68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9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270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27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企业礼仪培训的成功案例分析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https://d.book118.com/278005137011006050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150</Paragraphs>
  <Slides>24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企业礼仪培训提升员工专业能力</vt:lpstr>
      <vt:lpstr>目录</vt:lpstr>
      <vt:lpstr>第1章 企业礼仪培训的重要性</vt:lpstr>
      <vt:lpstr> </vt:lpstr>
      <vt:lpstr>企业礼仪培训的意义</vt:lpstr>
      <vt:lpstr>企业礼仪培训的目标</vt:lpstr>
      <vt:lpstr>企业礼仪培训的内容</vt:lpstr>
      <vt:lpstr>企业礼仪培训的重要性</vt:lpstr>
      <vt:lpstr>第2章 企业礼仪培训的内容与方法</vt:lpstr>
      <vt:lpstr> </vt:lpstr>
      <vt:lpstr>职场形象打造</vt:lpstr>
      <vt:lpstr> </vt:lpstr>
      <vt:lpstr>商务社交技巧</vt:lpstr>
      <vt:lpstr>进阶培训内容</vt:lpstr>
      <vt:lpstr>商务拜访礼仪</vt:lpstr>
      <vt:lpstr>第三章 企业礼仪培训的实施与效果评估</vt:lpstr>
      <vt:lpstr> </vt:lpstr>
      <vt:lpstr>培训过程管理</vt:lpstr>
      <vt:lpstr>培训效果评估</vt:lpstr>
      <vt:lpstr>培训成果展示</vt:lpstr>
      <vt:lpstr>企业礼仪培训</vt:lpstr>
      <vt:lpstr>成功的企业礼仪培训</vt:lpstr>
      <vt:lpstr>第4章 企业礼仪培训的成功案例分析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2024-09-29T14:48:22.575</cp:lastPrinted>
  <dcterms:created xsi:type="dcterms:W3CDTF">2024-09-29T06:48:22Z</dcterms:created>
  <dcterms:modified xsi:type="dcterms:W3CDTF">2024-09-29T06:48:24Z</dcterms:modified>
</cp:coreProperties>
</file>