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FAE76-69CC-4498-AAC8-5273E23E7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2F473-B0B6-4346-A5FD-A7FBB84EB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14AD6-E40D-4232-89FB-5B4AF1F5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5AFBF-E2A7-4300-9831-51B1381C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10F30-9C28-48EB-98BF-3A2A0EFA8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18A8B-AE49-497C-879B-9430DBD3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7F45CB-060E-49D8-8880-23844851F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3BAB7-BFA3-4272-8D70-CD7CA31A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63D0C-6226-4448-AAC6-197FA19CD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B533A-C0DB-4A99-9AD9-03DAD539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5AFEA-A448-4BC4-B570-65BC7AC38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0046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中考古文阅读题分析与应试技巧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中考古文阅读题特点与趋势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古文基础知识储备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阅读理解技巧提升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答题规范与应试策略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模拟试题演练与解析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57" r="27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57" r="271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帮助学生了解中考古文阅读题的特点和要求，掌握有效的应试技巧，提高古文阅读能力和成绩。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随着中考改革的不断深入，古文阅读在中考语文科目中的比重逐渐增加，成为考查学生语文素养和传统文化知识的重要载体。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古文阅读题题型分析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应试技巧讲解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实战演练与解析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备考建议与策略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针对中考古文阅读题的特点，讲解有效的应试技巧，如快速阅读、关键词定位、上下文推断、排除法等，帮助学生提高解题效率和准确性。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详细介绍中考古文阅读题的常见题型，如词语解释、句子翻译、内容理解、主旨概括等，让学生了解各种题型的考查重点和解题技巧。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根据学生的实际情况，提供针对性的备考建议和策略，如合理安排复习时间、注重基础知识的积累、培养语感等，帮助学生制定科学的备考计划。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通过大量的中考真题和模拟试题进行实战演练，让学生熟悉考试环境，掌握解题节奏。同时，对典型题目进行深入解析，帮助学生理解解题思路和技巧。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中考古文阅读题特点与趋势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词语解释题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句子翻译题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内容理解题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开放探究题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古文阅读题题型分析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考查学生对文言文中实词、虚词的理解能力，要求准确解释词语在文中的含义。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要求将文言文中的句子翻译成现代汉语，考查学生的语言转换能力。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结合文言文内容，联系生活实际，考查学生的综合运用能力和创新思维。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考查学生对文言文内容的理解和分析能力，包括概括文章大意、分析人物形象、理解作者观点等。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94" r="190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近年中考古文阅读题趋势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不仅局限于教材内的文言文，还可能涉及课外经典篇目。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强调对传统文化的理解和传承，考查学生的文化素养。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更加注重考查学生的语言运用能力和思维品质，而非单纯记忆知识。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可能与其他学科如历史、地理等相结合，考查学生的跨学科综合能力。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选材范围更广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注重文化传承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强化能力立意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体现学科融合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实词虚词的积累与运用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文章内容的把握与分析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文言句式的理解与翻译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开放性问题的思考与表达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关键考点及命题思路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重点考查常见文言实词和虚词的含义及用法，要求学生平时注重积累。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掌握常见的文言句式和固定结构，能够准确翻译文言语句。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要求学生能够整体把握文言文内容，理解文章主旨和作者观点，分析人物形象和事件情节。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鼓励学生发表自己的见解和看法，考查学生的创新思维和表达能力。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古文基础知识储备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实词积累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虚词积累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词汇拓展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000" b="2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常用实词、虚词积累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掌握一定数量的常用实词，包括名词、动词、形容词等，了解它们的词义、词性和用法。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熟悉常见的虚词，如介词、连词、助词等，理解它们在句子中的作用和用法。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通过阅读和练习，不断扩充词汇量，提高对古文的理解能力。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了解古文的句式结构，包括主谓结构、动宾结构、定状补结构等，掌握各种句式的特点和用法。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句式结构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语法解析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特殊句式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深入理解古文的语法规则，包括词序、语态、时态等，能够准确解析古文句子的语法结构。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熟悉古文中的特殊句式，如倒装句、省略句等，理解它们的表达方式和作用。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句式结构与语法解析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了解古代中国的历史文化背景，包括政治制度、社会风俗、宗教信仰等，有助于更好地理解古文内容。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掌握一定的文学常识，如古代文学流派、代表作品、著名作家等，提高对古文的鉴赏能力。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文学常识积累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熟悉古文中的名篇名句，理解它们的内涵和表达方式，增强对古文的感悟和理解。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名篇名句赏析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古代文化常识掌握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https://d.book118.com/278010046006006035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2024-09-13T16:57:17.851</cp:lastPrinted>
  <dcterms:created xsi:type="dcterms:W3CDTF">2024-09-13T08:57:17Z</dcterms:created>
  <dcterms:modified xsi:type="dcterms:W3CDTF">2024-09-13T08:57:19Z</dcterms:modified>
</cp:coreProperties>
</file>