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EF986-7158-41E0-BE06-98802A9D7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C0FD1-873D-44C9-B8CB-AD40C03B7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D703B-6017-4058-A6B7-857D5481B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BFA51-9B5D-43BE-9B9D-FDC3E1EE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AD687-5D1D-46B2-B33C-F96AF8E1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ACCF7-193D-48AC-9271-1932C65C6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12253-D72E-4E4B-86CD-0332390B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5D4E6-D158-45E2-9141-1E120D15B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3CE33-7774-4923-BB26-499110BC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DE856-4E9C-4705-A05E-C6CEBBB0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78FED-BFFF-4EED-AF21-B41D94D3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0064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轴类零件加工工艺培训讲座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典型轴类零件加工工艺解析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轴类零件加工设备介绍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轴类零件是旋转体零件，其长度大于直径，一般由同心轴的外圆柱面、圆锥面、内孔和螺纹及相应的端面所组成。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根据结构形状的不同，轴类零件可分为光轴、阶梯轴、空心轴和曲轴等。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41" r="33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74" r="28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45" r="32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轴类零件的结构通常比较简单，主要由一个或多个外圆面、内孔、键槽、螺纹等组成。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轴类零件在机械中主要起支撑和传递动力的作用，承受着弯曲、扭转和剪切等交变应力。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由于轴类零件的结构特点和作用，其加工难点主要包括保证各加工面的尺寸精度和形位精度、表面粗糙度以及热处理变形等。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随着现代机械制造业的发展，对轴类零件的加工精度和效率要求越来越高，传统的加工方法已经难以满足需求，需要采用先进的加工技术和设备来提高加工质量和效率。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加工难点与挑战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轴类零件加工工艺基础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切削是轴类零件加工的主要方法，通过刀具与工件的相对运动，去除工件上的多余材料，形成所需形状和尺寸。切削过程中，切削力、切削热和刀具磨损是影响加工质量的关键因素。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根据轴类零件的加工要求和切削原理，选择合适的刀具材料和结构。常见的刀具材料有高速钢、硬质合金、陶瓷和超硬材料等。刀具结构应根据加工特点和工件形状进行选择，如车刀、铣刀、钻头等。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切削原理及刀具选择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夹具设计原则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夹具是轴类零件加工中的重要辅助工具，用于定位和夹紧工件，保证加工的精度和稳定性。夹具设计应遵循定位准确、夹紧可靠、操作简便、经济实用等原则。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夹具实例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根据轴类零件的形状和加工要求，设计合理的夹具结构。例如，对于长轴类零件，可采用两端定位的中心架或跟刀架；对于短轴类零件，可采用三爪卡盘或四爪卡盘进行定位和夹紧。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夹具设计原则与实例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轴类零件的测量方法主要包括直接测量和间接测量两种。直接测量是指使用卡尺、千分尺等量具直接测量工件的尺寸；间接测量是指通过测量与工件相关的参数（如角度、距离等），间接计算出工件的尺寸。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精度控制是加工过程中的重要环节，直接影响产品的质量和性能。精度控制包括尺寸精度、形状精度和位置精度的控制。通过合理选择切削参数、优化工艺路线、提高机床精度等措施，可实现轴类零件的高精度加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测量方法与精度控制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典型轴类零件加工工艺解析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https://d.book118.com/278010064017006037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2024-09-16T19:27:51.103</cp:lastPrinted>
  <dcterms:created xsi:type="dcterms:W3CDTF">2024-09-16T11:27:51Z</dcterms:created>
  <dcterms:modified xsi:type="dcterms:W3CDTF">2024-09-16T11:27:52Z</dcterms:modified>
</cp:coreProperties>
</file>