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760BCE-46F1-47F3-ACF9-4019466AE9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D20560-CB44-4951-9073-D8F2A147B9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E0D079-D586-4605-9AB1-66FFA49876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D40D9A-8B74-406C-8C90-CF40606C2E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3DC4A4-76BE-4F21-923D-42285E0A51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DBE4A2D-5B8E-490B-B4EB-2E6DD66F06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15C7FE-E372-4C5F-8D4C-93E55FEEEA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49293F-1BD7-4F1D-BE23-1A307F86BD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9EEECD-6814-4B6F-A1C5-2CF822E12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7B857D-35DC-40EC-8724-CA8F1A4844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AB6DBA-4A3A-45FA-BA71-1947846B99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801010202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1826" y="1169431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/>
                </a:solidFill>
                <a:latin typeface="STSong"/>
                <a:ea typeface="STSong"/>
                <a:cs typeface="STSong"/>
              </a:rPr>
              <a:t>防诈骗知识宣传方法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3429000"/>
            <a:ext cx="6934200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>
                <a:solidFill>
                  <a:schemeClr val="accent1"/>
                </a:solidFill>
                <a:latin typeface="STSong"/>
                <a:ea typeface="STSong"/>
                <a:cs typeface="STSong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30783" y="3943350"/>
            <a:ext cx="6934200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>
                <a:solidFill>
                  <a:schemeClr val="accent1"/>
                </a:solidFill>
                <a:latin typeface="STSong"/>
                <a:ea typeface="STSong"/>
                <a:cs typeface="STSong"/>
              </a:rPr>
              <a:t>2024-01-04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27388" y="2346149"/>
            <a:ext cx="2082501" cy="20825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366247" y="1450250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防诈骗知识宣传的重要性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传统防诈骗知识宣传方式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新媒体时代的防诈骗知识宣传方式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学校防诈骗知识宣传教育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企业防诈骗知识宣传教育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政府防诈骗知识宣传教育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0845" y="1857940"/>
            <a:ext cx="261175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/>
                </a:solidFill>
                <a:latin typeface="STSong"/>
                <a:ea typeface="STSong"/>
                <a:cs typeface="STSong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3810" y="2892743"/>
            <a:ext cx="4606596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4"/>
                </a:solidFill>
                <a:latin typeface="STSong"/>
                <a:ea typeface="STSong"/>
                <a:cs typeface="STSong"/>
              </a:rPr>
              <a:t>CONTENT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防诈骗知识宣传的重要性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保护个人财产安全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防止财产损失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通过宣传防诈骗知识，使公众了解诈骗手段和识别方法，从而避免因诈骗造成财产损失。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维护家庭稳定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个人财产安全得到保障，有助于家庭稳定和和谐。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042" b="10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宣传防诈骗知识有助于提高公众对诈骗行为的警觉性，减少被骗风险。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增强防范意识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通过持续的宣传教育，使公众养成防范诈骗的安全习惯。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形成安全习惯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提高公众安全意识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292" b="1229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降低诈骗犯罪率，有助于维护社会治安和稳定。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提高公众对防诈骗知识的了解，有助于增强社会信任和安全感。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增强社会信任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减少犯罪行为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传统防诈骗知识宣传方式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制作防诈骗宣传单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设计简洁明了、重点突出的宣传单，包含常见的诈骗手段、识别方法及防范措施等信息。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发放渠道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通过社区、学校、企业等机构发放宣传单，或者在公共场所如公园、超市等人流密集的地方发放。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定期更新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根据诈骗手段的变化和新的案例，定期更新宣传单的内容，提高宣传的时效性和针对性。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宣传单发放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设立社区宣传栏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在社区内设立专门的防诈骗宣传栏，定期更新内容，包括案例分析、诈骗手法揭秘等。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互动环节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可以设置一些互动环节，如问答、小游戏等，吸引居民参与，提高居民的参与度和记忆度。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联合社区力量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联合社区内的居委会、物业等力量，共同开展宣传活动，扩大宣传覆盖面。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社区宣传栏</a:t>
            </a:r>
          </a:p>
        </p:txBody>
      </p:sp>
      <p:sp>
        <p:nvSpPr>
          <p:cNvPr id="38" name="AutoShape 38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制作针对防诈骗的电视广告，通过电视媒体播放。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制作电视广告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广告内容应具有创意和吸引力，能够引起观众的关注和兴趣。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创意设计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选择收视率较高的时段，如黄金档电视剧前后或者新闻前后等，提高广告的曝光率。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播放时段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电视广告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与报纸和杂志等媒体合作，开设防诈骗专栏，定期发布相关文章和案例。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媒体合作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4083" r="40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利用媒体的专业性和权威性，提高公众对防诈骗的重视程度和认知度。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可以设置一些互动环节，如读者来信、专家解答等，增强与读者的互动，提高读者的参与度。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报纸和杂志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新媒体时代的防诈骗知识宣传方式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社交媒体平台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微信、微博、抖音等社交媒体平台具有广泛的用户基础，可以通过发布防诈骗知识文章、视频和案例，提醒用户提高警惕，识别诈骗手段。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社交媒体平台可以组织线上互动活动，如知识竞赛、话题讨论等，吸引用户参与，提高防诈骗知识的传播效果。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微信公众号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微信公众号可以定期推送防诈骗知识文章，结合图文、视频等形式，让用户更直观地了解诈骗手段和应对方法。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微信公众号还可以提供在线咨询和答疑服务，为用户提供个性化的防诈骗指导。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https://d.book118.com/278010102023006026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3283D"/>
      </a:dk1>
      <a:lt1>
        <a:srgbClr val="F4F7FF"/>
      </a:lt1>
      <a:dk2>
        <a:srgbClr val="36324A"/>
      </a:dk2>
      <a:lt2>
        <a:srgbClr val="FFFFFF"/>
      </a:lt2>
      <a:accent1>
        <a:srgbClr val="485077"/>
      </a:accent1>
      <a:accent2>
        <a:srgbClr val="6382AD"/>
      </a:accent2>
      <a:accent3>
        <a:srgbClr val="757294"/>
      </a:accent3>
      <a:accent4>
        <a:srgbClr val="93AFCE"/>
      </a:accent4>
      <a:accent5>
        <a:srgbClr val="7186AF"/>
      </a:accent5>
      <a:accent6>
        <a:srgbClr val="AD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STSong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2024-09-03T04:10:01.707</cp:lastPrinted>
  <dcterms:created xsi:type="dcterms:W3CDTF">2024-09-02T20:10:01Z</dcterms:created>
  <dcterms:modified xsi:type="dcterms:W3CDTF">2024-09-02T20:10:03Z</dcterms:modified>
</cp:coreProperties>
</file>