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3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267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7.wmf" /><Relationship Id="rId2" Type="http://schemas.openxmlformats.org/officeDocument/2006/relationships/image" Target="../media/image8.wmf" /><Relationship Id="rId3" Type="http://schemas.openxmlformats.org/officeDocument/2006/relationships/image" Target="../media/image9.wmf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.xml" /><Relationship Id="rId2" Type="http://schemas.openxmlformats.org/officeDocument/2006/relationships/tags" Target="../tags/tag8.xml" /><Relationship Id="rId3" Type="http://schemas.openxmlformats.org/officeDocument/2006/relationships/tags" Target="../tags/tag9.xml" /><Relationship Id="rId4" Type="http://schemas.openxmlformats.org/officeDocument/2006/relationships/tags" Target="../tags/tag10.xml" /><Relationship Id="rId5" Type="http://schemas.openxmlformats.org/officeDocument/2006/relationships/tags" Target="../tags/tag11.xml" /><Relationship Id="rId6" Type="http://schemas.openxmlformats.org/officeDocument/2006/relationships/tags" Target="../tags/tag12.xml" /><Relationship Id="rId7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.xml" /><Relationship Id="rId2" Type="http://schemas.openxmlformats.org/officeDocument/2006/relationships/tags" Target="../tags/tag14.xml" /><Relationship Id="rId3" Type="http://schemas.openxmlformats.org/officeDocument/2006/relationships/tags" Target="../tags/tag15.xml" /><Relationship Id="rId4" Type="http://schemas.openxmlformats.org/officeDocument/2006/relationships/tags" Target="../tags/tag16.xml" /><Relationship Id="rId5" Type="http://schemas.openxmlformats.org/officeDocument/2006/relationships/tags" Target="../tags/tag17.xml" /><Relationship Id="rId6" Type="http://schemas.openxmlformats.org/officeDocument/2006/relationships/tags" Target="../tags/tag18.xml" /><Relationship Id="rId7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.xml" /><Relationship Id="rId2" Type="http://schemas.openxmlformats.org/officeDocument/2006/relationships/tags" Target="../tags/tag20.xml" /><Relationship Id="rId3" Type="http://schemas.openxmlformats.org/officeDocument/2006/relationships/tags" Target="../tags/tag21.xml" /><Relationship Id="rId4" Type="http://schemas.openxmlformats.org/officeDocument/2006/relationships/tags" Target="../tags/tag22.xml" /><Relationship Id="rId5" Type="http://schemas.openxmlformats.org/officeDocument/2006/relationships/tags" Target="../tags/tag23.xml" /><Relationship Id="rId6" Type="http://schemas.openxmlformats.org/officeDocument/2006/relationships/tags" Target="../tags/tag24.xml" /><Relationship Id="rId7" Type="http://schemas.openxmlformats.org/officeDocument/2006/relationships/tags" Target="../tags/tag25.xml" /><Relationship Id="rId8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6.xml" /><Relationship Id="rId10" Type="http://schemas.openxmlformats.org/officeDocument/2006/relationships/slideMaster" Target="../slideMasters/slideMaster1.xml" /><Relationship Id="rId2" Type="http://schemas.openxmlformats.org/officeDocument/2006/relationships/tags" Target="../tags/tag27.xml" /><Relationship Id="rId3" Type="http://schemas.openxmlformats.org/officeDocument/2006/relationships/tags" Target="../tags/tag28.xml" /><Relationship Id="rId4" Type="http://schemas.openxmlformats.org/officeDocument/2006/relationships/tags" Target="../tags/tag29.xml" /><Relationship Id="rId5" Type="http://schemas.openxmlformats.org/officeDocument/2006/relationships/tags" Target="../tags/tag30.xml" /><Relationship Id="rId6" Type="http://schemas.openxmlformats.org/officeDocument/2006/relationships/tags" Target="../tags/tag31.xml" /><Relationship Id="rId7" Type="http://schemas.openxmlformats.org/officeDocument/2006/relationships/tags" Target="../tags/tag32.xml" /><Relationship Id="rId8" Type="http://schemas.openxmlformats.org/officeDocument/2006/relationships/tags" Target="../tags/tag33.xml" /><Relationship Id="rId9" Type="http://schemas.openxmlformats.org/officeDocument/2006/relationships/tags" Target="../tags/tag34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0.xml" /><Relationship Id="rId2" Type="http://schemas.openxmlformats.org/officeDocument/2006/relationships/tags" Target="../tags/tag41.xml" /><Relationship Id="rId3" Type="http://schemas.openxmlformats.org/officeDocument/2006/relationships/tags" Target="../tags/tag42.xml" /><Relationship Id="rId4" Type="http://schemas.openxmlformats.org/officeDocument/2006/relationships/tags" Target="../tags/tag43.xml" /><Relationship Id="rId5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tags" Target="../tags/tag48.xml" /><Relationship Id="rId6" Type="http://schemas.openxmlformats.org/officeDocument/2006/relationships/tags" Target="../tags/tag49.xml" /><Relationship Id="rId7" Type="http://schemas.openxmlformats.org/officeDocument/2006/relationships/tags" Target="../tags/tag50.xml" /><Relationship Id="rId8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.xml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tags" Target="../tags/tag54.xml" /><Relationship Id="rId5" Type="http://schemas.openxmlformats.org/officeDocument/2006/relationships/tags" Target="../tags/tag55.xml" /><Relationship Id="rId6" Type="http://schemas.openxmlformats.org/officeDocument/2006/relationships/tags" Target="../tags/tag56.xml" /><Relationship Id="rId7" Type="http://schemas.openxmlformats.org/officeDocument/2006/relationships/tags" Target="../tags/tag57.xml" /><Relationship Id="rId8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4.xml" /><Relationship Id="rId2" Type="http://schemas.openxmlformats.org/officeDocument/2006/relationships/tags" Target="../tags/tag65.xml" /><Relationship Id="rId3" Type="http://schemas.openxmlformats.org/officeDocument/2006/relationships/tags" Target="../tags/tag66.xml" /><Relationship Id="rId4" Type="http://schemas.openxmlformats.org/officeDocument/2006/relationships/tags" Target="../tags/tag67.xml" /><Relationship Id="rId5" Type="http://schemas.openxmlformats.org/officeDocument/2006/relationships/tags" Target="../tags/tag68.xml" /><Relationship Id="rId6" Type="http://schemas.openxmlformats.org/officeDocument/2006/relationships/tags" Target="../tags/tag69.xml" /><Relationship Id="rId7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6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2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8.xml" /><Relationship Id="rId2" Type="http://schemas.openxmlformats.org/officeDocument/2006/relationships/tags" Target="../tags/tag89.xml" /><Relationship Id="rId3" Type="http://schemas.openxmlformats.org/officeDocument/2006/relationships/tags" Target="../tags/tag90.xml" /><Relationship Id="rId4" Type="http://schemas.openxmlformats.org/officeDocument/2006/relationships/tags" Target="../tags/tag91.xml" /><Relationship Id="rId5" Type="http://schemas.openxmlformats.org/officeDocument/2006/relationships/tags" Target="../tags/tag92.xml" /><Relationship Id="rId6" Type="http://schemas.openxmlformats.org/officeDocument/2006/relationships/tags" Target="../tags/tag93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4.xml" /><Relationship Id="rId2" Type="http://schemas.openxmlformats.org/officeDocument/2006/relationships/tags" Target="../tags/tag95.xml" /><Relationship Id="rId3" Type="http://schemas.openxmlformats.org/officeDocument/2006/relationships/tags" Target="../tags/tag96.xml" /><Relationship Id="rId4" Type="http://schemas.openxmlformats.org/officeDocument/2006/relationships/tags" Target="../tags/tag97.xml" /><Relationship Id="rId5" Type="http://schemas.openxmlformats.org/officeDocument/2006/relationships/tags" Target="../tags/tag98.xml" /><Relationship Id="rId6" Type="http://schemas.openxmlformats.org/officeDocument/2006/relationships/tags" Target="../tags/tag99.xml" /><Relationship Id="rId7" Type="http://schemas.openxmlformats.org/officeDocument/2006/relationships/tags" Target="../tags/tag100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1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02.xml" /><Relationship Id="rId3" Type="http://schemas.openxmlformats.org/officeDocument/2006/relationships/tags" Target="../tags/tag103.xml" /><Relationship Id="rId4" Type="http://schemas.openxmlformats.org/officeDocument/2006/relationships/tags" Target="../tags/tag104.xml" /><Relationship Id="rId5" Type="http://schemas.openxmlformats.org/officeDocument/2006/relationships/tags" Target="../tags/tag105.xml" /><Relationship Id="rId6" Type="http://schemas.openxmlformats.org/officeDocument/2006/relationships/tags" Target="../tags/tag106.xml" /><Relationship Id="rId7" Type="http://schemas.openxmlformats.org/officeDocument/2006/relationships/tags" Target="../tags/tag107.xml" /><Relationship Id="rId8" Type="http://schemas.openxmlformats.org/officeDocument/2006/relationships/tags" Target="../tags/tag108.xml" /><Relationship Id="rId9" Type="http://schemas.openxmlformats.org/officeDocument/2006/relationships/tags" Target="../tags/tag109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0.xml" /><Relationship Id="rId2" Type="http://schemas.openxmlformats.org/officeDocument/2006/relationships/tags" Target="../tags/tag111.xml" /><Relationship Id="rId3" Type="http://schemas.openxmlformats.org/officeDocument/2006/relationships/tags" Target="../tags/tag112.xml" /><Relationship Id="rId4" Type="http://schemas.openxmlformats.org/officeDocument/2006/relationships/tags" Target="../tags/tag113.xml" /><Relationship Id="rId5" Type="http://schemas.openxmlformats.org/officeDocument/2006/relationships/tags" Target="../tags/tag114.xml" /><Relationship Id="rId6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5.xml" /><Relationship Id="rId2" Type="http://schemas.openxmlformats.org/officeDocument/2006/relationships/tags" Target="../tags/tag116.xml" /><Relationship Id="rId3" Type="http://schemas.openxmlformats.org/officeDocument/2006/relationships/tags" Target="../tags/tag117.xml" /><Relationship Id="rId4" Type="http://schemas.openxmlformats.org/officeDocument/2006/relationships/tags" Target="../tags/tag118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9.xml" /><Relationship Id="rId2" Type="http://schemas.openxmlformats.org/officeDocument/2006/relationships/tags" Target="../tags/tag120.xml" /><Relationship Id="rId3" Type="http://schemas.openxmlformats.org/officeDocument/2006/relationships/tags" Target="../tags/tag121.xml" /><Relationship Id="rId4" Type="http://schemas.openxmlformats.org/officeDocument/2006/relationships/tags" Target="../tags/tag122.xml" /><Relationship Id="rId5" Type="http://schemas.openxmlformats.org/officeDocument/2006/relationships/tags" Target="../tags/tag123.xml" /><Relationship Id="rId6" Type="http://schemas.openxmlformats.org/officeDocument/2006/relationships/tags" Target="../tags/tag124.xml" /><Relationship Id="rId7" Type="http://schemas.openxmlformats.org/officeDocument/2006/relationships/tags" Target="../tags/tag125.xml" /><Relationship Id="rId8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6.xml" /><Relationship Id="rId2" Type="http://schemas.openxmlformats.org/officeDocument/2006/relationships/tags" Target="../tags/tag127.xml" /><Relationship Id="rId3" Type="http://schemas.openxmlformats.org/officeDocument/2006/relationships/tags" Target="../tags/tag128.xml" /><Relationship Id="rId4" Type="http://schemas.openxmlformats.org/officeDocument/2006/relationships/tags" Target="../tags/tag129.xml" /><Relationship Id="rId5" Type="http://schemas.openxmlformats.org/officeDocument/2006/relationships/tags" Target="../tags/tag130.xml" /><Relationship Id="rId6" Type="http://schemas.openxmlformats.org/officeDocument/2006/relationships/tags" Target="../tags/tag131.xml" /><Relationship Id="rId7" Type="http://schemas.openxmlformats.org/officeDocument/2006/relationships/tags" Target="../tags/tag132.xml" /><Relationship Id="rId8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3.xml" /><Relationship Id="rId2" Type="http://schemas.openxmlformats.org/officeDocument/2006/relationships/tags" Target="../tags/tag134.xml" /><Relationship Id="rId3" Type="http://schemas.openxmlformats.org/officeDocument/2006/relationships/tags" Target="../tags/tag135.xml" /><Relationship Id="rId4" Type="http://schemas.openxmlformats.org/officeDocument/2006/relationships/tags" Target="../tags/tag136.xml" /><Relationship Id="rId5" Type="http://schemas.openxmlformats.org/officeDocument/2006/relationships/tags" Target="../tags/tag137.xml" /><Relationship Id="rId6" Type="http://schemas.openxmlformats.org/officeDocument/2006/relationships/tags" Target="../tags/tag138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9.xml" /><Relationship Id="rId2" Type="http://schemas.openxmlformats.org/officeDocument/2006/relationships/tags" Target="../tags/tag140.xml" /><Relationship Id="rId3" Type="http://schemas.openxmlformats.org/officeDocument/2006/relationships/tags" Target="../tags/tag141.xml" /><Relationship Id="rId4" Type="http://schemas.openxmlformats.org/officeDocument/2006/relationships/tags" Target="../tags/tag142.xml" /><Relationship Id="rId5" Type="http://schemas.openxmlformats.org/officeDocument/2006/relationships/tags" Target="../tags/tag143.xml" /><Relationship Id="rId6" Type="http://schemas.openxmlformats.org/officeDocument/2006/relationships/tags" Target="../tags/tag144.xml" /><Relationship Id="rId7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5.xml" /><Relationship Id="rId10" Type="http://schemas.openxmlformats.org/officeDocument/2006/relationships/tags" Target="../tags/tag152.xml" /><Relationship Id="rId11" Type="http://schemas.openxmlformats.org/officeDocument/2006/relationships/image" Target="../media/image3.png" /><Relationship Id="rId12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tags" Target="../tags/tag146.xml" /><Relationship Id="rId4" Type="http://schemas.openxmlformats.org/officeDocument/2006/relationships/image" Target="../media/image2.png" /><Relationship Id="rId5" Type="http://schemas.openxmlformats.org/officeDocument/2006/relationships/tags" Target="../tags/tag147.xml" /><Relationship Id="rId6" Type="http://schemas.openxmlformats.org/officeDocument/2006/relationships/tags" Target="../tags/tag148.xml" /><Relationship Id="rId7" Type="http://schemas.openxmlformats.org/officeDocument/2006/relationships/tags" Target="../tags/tag149.xml" /><Relationship Id="rId8" Type="http://schemas.openxmlformats.org/officeDocument/2006/relationships/tags" Target="../tags/tag150.xml" /><Relationship Id="rId9" Type="http://schemas.openxmlformats.org/officeDocument/2006/relationships/tags" Target="../tags/tag151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3.xml" /><Relationship Id="rId2" Type="http://schemas.openxmlformats.org/officeDocument/2006/relationships/tags" Target="../tags/tag154.xml" /><Relationship Id="rId3" Type="http://schemas.openxmlformats.org/officeDocument/2006/relationships/tags" Target="../tags/tag155.xml" /><Relationship Id="rId4" Type="http://schemas.openxmlformats.org/officeDocument/2006/relationships/tags" Target="../tags/tag156.xml" /><Relationship Id="rId5" Type="http://schemas.openxmlformats.org/officeDocument/2006/relationships/tags" Target="../tags/tag157.xml" /><Relationship Id="rId6" Type="http://schemas.openxmlformats.org/officeDocument/2006/relationships/tags" Target="../tags/tag158.xml" /><Relationship Id="rId7" Type="http://schemas.openxmlformats.org/officeDocument/2006/relationships/tags" Target="../tags/tag159.xml" /><Relationship Id="rId8" Type="http://schemas.openxmlformats.org/officeDocument/2006/relationships/tags" Target="../tags/tag160.xml" /><Relationship Id="rId9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/>
        <p:txBody>
          <a:bodyPr/>
          <a:lstStyle/>
          <a:p>
            <a:fld id="{EF633B2E-0A42-4863-82BA-988719477C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/>
        <p:txBody>
          <a:bodyPr/>
          <a:lstStyle/>
          <a:p>
            <a:fld id="{453CF15C-3A40-44CF-879F-D0D6D74B11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/>
        <p:txBody>
          <a:bodyPr/>
          <a:lstStyle/>
          <a:p>
            <a:fld id="{8F77B060-44F8-4FBB-BCA0-7466BCC8C5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  <p:custDataLst>
              <p:tags r:id="rId5"/>
            </p:custDataLst>
          </p:nvPr>
        </p:nvSpPr>
        <p:spPr/>
        <p:txBody>
          <a:bodyPr/>
          <a:lstStyle/>
          <a:p>
            <a:fld id="{8F0076AD-918B-4E97-A8A4-6E9CC26254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  <p:custDataLst>
              <p:tags r:id="rId7"/>
            </p:custDataLst>
          </p:nvPr>
        </p:nvSpPr>
        <p:spPr/>
        <p:txBody>
          <a:bodyPr/>
          <a:lstStyle/>
          <a:p>
            <a:fld id="{A68DA0C0-F0EA-45D8-B286-951123245C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  <p:custDataLst>
              <p:tags r:id="rId8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  <p:custDataLst>
              <p:tags r:id="rId9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  <p:custDataLst>
              <p:tags r:id="rId3"/>
            </p:custDataLst>
          </p:nvPr>
        </p:nvSpPr>
        <p:spPr/>
        <p:txBody>
          <a:bodyPr/>
          <a:lstStyle/>
          <a:p>
            <a:fld id="{CCE4D7FA-B393-4D8B-BE71-09AA7FE568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  <p:custDataLst>
              <p:tags r:id="rId5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  <p:custDataLst>
              <p:tags r:id="rId2"/>
            </p:custDataLst>
          </p:nvPr>
        </p:nvSpPr>
        <p:spPr/>
        <p:txBody>
          <a:bodyPr/>
          <a:lstStyle/>
          <a:p>
            <a:fld id="{5B2DF5A1-43A2-46B4-BAC4-9B501C5617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  <p:custDataLst>
              <p:tags r:id="rId4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  <p:custDataLst>
              <p:tags r:id="rId5"/>
            </p:custDataLst>
          </p:nvPr>
        </p:nvSpPr>
        <p:spPr/>
        <p:txBody>
          <a:bodyPr/>
          <a:lstStyle/>
          <a:p>
            <a:fld id="{273E5282-71FE-454D-9872-AD4F1EA83B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  <p:custDataLst>
              <p:tags r:id="rId5"/>
            </p:custDataLst>
          </p:nvPr>
        </p:nvSpPr>
        <p:spPr/>
        <p:txBody>
          <a:bodyPr/>
          <a:lstStyle/>
          <a:p>
            <a:fld id="{C9063BDB-297E-4119-910C-09E62BF3AD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/>
        <p:txBody>
          <a:bodyPr/>
          <a:lstStyle/>
          <a:p>
            <a:fld id="{2BB5FEB7-513F-4D48-973F-C4B6FF0673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/>
        <p:txBody>
          <a:bodyPr/>
          <a:lstStyle/>
          <a:p>
            <a:fld id="{78757B83-9089-4ECE-A61A-4C0D62F052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 文本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导航">
    <p:bg>
      <p:bgPr>
        <a:blipFill rotWithShape="1">
          <a:blip r:embed="rId11"/>
          <a:stretch>
            <a:fillRect/>
          </a:stretch>
        </a:blipFill>
        <a:effectLst/>
      </p:bgPr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pic>
        <p:nvPicPr>
          <p:cNvPr id="8" name="图片 7" descr="图片12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pic>
        <p:nvPicPr>
          <p:cNvPr id="6" name="图片 5" descr="图片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sp>
        <p:nvSpPr>
          <p:cNvPr id="314" name="矩形 313" hidden="1"/>
          <p:cNvSpPr/>
          <p:nvPr>
            <p:custDataLst>
              <p:tags r:id="rId6"/>
            </p:custDataLst>
          </p:nvPr>
        </p:nvSpPr>
        <p:spPr>
          <a:xfrm>
            <a:off x="123461" y="346497"/>
            <a:ext cx="11953078" cy="6396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19" name="直接连接符 18"/>
          <p:cNvCxnSpPr/>
          <p:nvPr>
            <p:custDataLst>
              <p:tags r:id="rId7"/>
            </p:custDataLst>
          </p:nvPr>
        </p:nvCxnSpPr>
        <p:spPr>
          <a:xfrm flipH="1">
            <a:off x="11452615" y="41096"/>
            <a:ext cx="0" cy="152877"/>
          </a:xfrm>
          <a:prstGeom prst="line">
            <a:avLst/>
          </a:prstGeom>
          <a:ln>
            <a:solidFill>
              <a:srgbClr val="59BB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>
            <p:custDataLst>
              <p:tags r:id="rId8"/>
            </p:custDataLst>
          </p:nvPr>
        </p:nvSpPr>
        <p:spPr>
          <a:xfrm>
            <a:off x="0" y="0"/>
            <a:ext cx="12192000" cy="912114"/>
          </a:xfrm>
          <a:prstGeom prst="rect">
            <a:avLst/>
          </a:prstGeom>
          <a:solidFill>
            <a:schemeClr val="accent6"/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3"/>
          <p:cNvSpPr txBox="1"/>
          <p:nvPr>
            <p:custDataLst>
              <p:tags r:id="rId9"/>
            </p:custDataLst>
          </p:nvPr>
        </p:nvSpPr>
        <p:spPr>
          <a:xfrm>
            <a:off x="9118600" y="219075"/>
            <a:ext cx="275971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bg1"/>
                </a:solidFill>
              </a:rPr>
              <a:t>人教版数学八年级上册</a:t>
            </a:r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7" name="Freeform 5"/>
          <p:cNvSpPr>
            <a:spLocks noEditPoints="1"/>
          </p:cNvSpPr>
          <p:nvPr>
            <p:custDataLst>
              <p:tags r:id="rId10"/>
            </p:custDataLst>
          </p:nvPr>
        </p:nvSpPr>
        <p:spPr bwMode="auto">
          <a:xfrm>
            <a:off x="269875" y="198755"/>
            <a:ext cx="535940" cy="535940"/>
          </a:xfrm>
          <a:custGeom>
            <a:gdLst>
              <a:gd name="T0" fmla="*/ 514 w 1029"/>
              <a:gd name="T1" fmla="*/ 0 h 1029"/>
              <a:gd name="T2" fmla="*/ 1029 w 1029"/>
              <a:gd name="T3" fmla="*/ 514 h 1029"/>
              <a:gd name="T4" fmla="*/ 514 w 1029"/>
              <a:gd name="T5" fmla="*/ 1029 h 1029"/>
              <a:gd name="T6" fmla="*/ 0 w 1029"/>
              <a:gd name="T7" fmla="*/ 514 h 1029"/>
              <a:gd name="T8" fmla="*/ 514 w 1029"/>
              <a:gd name="T9" fmla="*/ 0 h 1029"/>
              <a:gd name="T10" fmla="*/ 380 w 1029"/>
              <a:gd name="T11" fmla="*/ 856 h 1029"/>
              <a:gd name="T12" fmla="*/ 715 w 1029"/>
              <a:gd name="T13" fmla="*/ 856 h 1029"/>
              <a:gd name="T14" fmla="*/ 732 w 1029"/>
              <a:gd name="T15" fmla="*/ 873 h 1029"/>
              <a:gd name="T16" fmla="*/ 715 w 1029"/>
              <a:gd name="T17" fmla="*/ 890 h 1029"/>
              <a:gd name="T18" fmla="*/ 380 w 1029"/>
              <a:gd name="T19" fmla="*/ 890 h 1029"/>
              <a:gd name="T20" fmla="*/ 363 w 1029"/>
              <a:gd name="T21" fmla="*/ 873 h 1029"/>
              <a:gd name="T22" fmla="*/ 380 w 1029"/>
              <a:gd name="T23" fmla="*/ 856 h 1029"/>
              <a:gd name="T24" fmla="*/ 388 w 1029"/>
              <a:gd name="T25" fmla="*/ 691 h 1029"/>
              <a:gd name="T26" fmla="*/ 571 w 1029"/>
              <a:gd name="T27" fmla="*/ 389 h 1029"/>
              <a:gd name="T28" fmla="*/ 636 w 1029"/>
              <a:gd name="T29" fmla="*/ 428 h 1029"/>
              <a:gd name="T30" fmla="*/ 452 w 1029"/>
              <a:gd name="T31" fmla="*/ 730 h 1029"/>
              <a:gd name="T32" fmla="*/ 388 w 1029"/>
              <a:gd name="T33" fmla="*/ 691 h 1029"/>
              <a:gd name="T34" fmla="*/ 258 w 1029"/>
              <a:gd name="T35" fmla="*/ 612 h 1029"/>
              <a:gd name="T36" fmla="*/ 442 w 1029"/>
              <a:gd name="T37" fmla="*/ 310 h 1029"/>
              <a:gd name="T38" fmla="*/ 507 w 1029"/>
              <a:gd name="T39" fmla="*/ 349 h 1029"/>
              <a:gd name="T40" fmla="*/ 323 w 1029"/>
              <a:gd name="T41" fmla="*/ 652 h 1029"/>
              <a:gd name="T42" fmla="*/ 258 w 1029"/>
              <a:gd name="T43" fmla="*/ 612 h 1029"/>
              <a:gd name="T44" fmla="*/ 230 w 1029"/>
              <a:gd name="T45" fmla="*/ 857 h 1029"/>
              <a:gd name="T46" fmla="*/ 247 w 1029"/>
              <a:gd name="T47" fmla="*/ 707 h 1029"/>
              <a:gd name="T48" fmla="*/ 373 w 1029"/>
              <a:gd name="T49" fmla="*/ 783 h 1029"/>
              <a:gd name="T50" fmla="*/ 248 w 1029"/>
              <a:gd name="T51" fmla="*/ 869 h 1029"/>
              <a:gd name="T52" fmla="*/ 230 w 1029"/>
              <a:gd name="T53" fmla="*/ 857 h 1029"/>
              <a:gd name="T54" fmla="*/ 492 w 1029"/>
              <a:gd name="T55" fmla="*/ 226 h 1029"/>
              <a:gd name="T56" fmla="*/ 465 w 1029"/>
              <a:gd name="T57" fmla="*/ 270 h 1029"/>
              <a:gd name="T58" fmla="*/ 659 w 1029"/>
              <a:gd name="T59" fmla="*/ 388 h 1029"/>
              <a:gd name="T60" fmla="*/ 686 w 1029"/>
              <a:gd name="T61" fmla="*/ 344 h 1029"/>
              <a:gd name="T62" fmla="*/ 492 w 1029"/>
              <a:gd name="T63" fmla="*/ 226 h 1029"/>
              <a:gd name="T64" fmla="*/ 533 w 1029"/>
              <a:gd name="T65" fmla="*/ 159 h 1029"/>
              <a:gd name="T66" fmla="*/ 592 w 1029"/>
              <a:gd name="T67" fmla="*/ 144 h 1029"/>
              <a:gd name="T68" fmla="*/ 713 w 1029"/>
              <a:gd name="T69" fmla="*/ 218 h 1029"/>
              <a:gd name="T70" fmla="*/ 727 w 1029"/>
              <a:gd name="T71" fmla="*/ 277 h 1029"/>
              <a:gd name="T72" fmla="*/ 711 w 1029"/>
              <a:gd name="T73" fmla="*/ 304 h 1029"/>
              <a:gd name="T74" fmla="*/ 517 w 1029"/>
              <a:gd name="T75" fmla="*/ 186 h 1029"/>
              <a:gd name="T76" fmla="*/ 533 w 1029"/>
              <a:gd name="T77" fmla="*/ 159 h 102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029" h="1029">
                <a:moveTo>
                  <a:pt x="514" y="0"/>
                </a:moveTo>
                <a:cubicBezTo>
                  <a:pt x="798" y="0"/>
                  <a:pt x="1029" y="230"/>
                  <a:pt x="1029" y="514"/>
                </a:cubicBezTo>
                <a:cubicBezTo>
                  <a:pt x="1029" y="798"/>
                  <a:pt x="798" y="1029"/>
                  <a:pt x="514" y="1029"/>
                </a:cubicBezTo>
                <a:cubicBezTo>
                  <a:pt x="230" y="1029"/>
                  <a:pt x="0" y="798"/>
                  <a:pt x="0" y="514"/>
                </a:cubicBezTo>
                <a:cubicBezTo>
                  <a:pt x="0" y="230"/>
                  <a:pt x="230" y="0"/>
                  <a:pt x="514" y="0"/>
                </a:cubicBezTo>
                <a:close/>
                <a:moveTo>
                  <a:pt x="380" y="856"/>
                </a:moveTo>
                <a:lnTo>
                  <a:pt x="715" y="856"/>
                </a:lnTo>
                <a:cubicBezTo>
                  <a:pt x="724" y="856"/>
                  <a:pt x="732" y="864"/>
                  <a:pt x="732" y="873"/>
                </a:cubicBezTo>
                <a:cubicBezTo>
                  <a:pt x="732" y="883"/>
                  <a:pt x="724" y="890"/>
                  <a:pt x="715" y="890"/>
                </a:cubicBezTo>
                <a:lnTo>
                  <a:pt x="380" y="890"/>
                </a:lnTo>
                <a:cubicBezTo>
                  <a:pt x="371" y="890"/>
                  <a:pt x="363" y="883"/>
                  <a:pt x="363" y="873"/>
                </a:cubicBezTo>
                <a:cubicBezTo>
                  <a:pt x="363" y="864"/>
                  <a:pt x="371" y="856"/>
                  <a:pt x="380" y="856"/>
                </a:cubicBezTo>
                <a:close/>
                <a:moveTo>
                  <a:pt x="388" y="691"/>
                </a:moveTo>
                <a:lnTo>
                  <a:pt x="571" y="389"/>
                </a:lnTo>
                <a:lnTo>
                  <a:pt x="636" y="428"/>
                </a:lnTo>
                <a:lnTo>
                  <a:pt x="452" y="730"/>
                </a:lnTo>
                <a:lnTo>
                  <a:pt x="388" y="691"/>
                </a:lnTo>
                <a:close/>
                <a:moveTo>
                  <a:pt x="258" y="612"/>
                </a:moveTo>
                <a:lnTo>
                  <a:pt x="442" y="310"/>
                </a:lnTo>
                <a:lnTo>
                  <a:pt x="507" y="349"/>
                </a:lnTo>
                <a:lnTo>
                  <a:pt x="323" y="652"/>
                </a:lnTo>
                <a:lnTo>
                  <a:pt x="258" y="612"/>
                </a:lnTo>
                <a:close/>
                <a:moveTo>
                  <a:pt x="230" y="857"/>
                </a:moveTo>
                <a:lnTo>
                  <a:pt x="247" y="707"/>
                </a:lnTo>
                <a:lnTo>
                  <a:pt x="373" y="783"/>
                </a:lnTo>
                <a:lnTo>
                  <a:pt x="248" y="869"/>
                </a:lnTo>
                <a:cubicBezTo>
                  <a:pt x="235" y="878"/>
                  <a:pt x="227" y="873"/>
                  <a:pt x="230" y="857"/>
                </a:cubicBezTo>
                <a:close/>
                <a:moveTo>
                  <a:pt x="492" y="226"/>
                </a:moveTo>
                <a:lnTo>
                  <a:pt x="465" y="270"/>
                </a:lnTo>
                <a:lnTo>
                  <a:pt x="659" y="388"/>
                </a:lnTo>
                <a:lnTo>
                  <a:pt x="686" y="344"/>
                </a:lnTo>
                <a:lnTo>
                  <a:pt x="492" y="226"/>
                </a:lnTo>
                <a:close/>
                <a:moveTo>
                  <a:pt x="533" y="159"/>
                </a:moveTo>
                <a:cubicBezTo>
                  <a:pt x="546" y="139"/>
                  <a:pt x="572" y="132"/>
                  <a:pt x="592" y="144"/>
                </a:cubicBezTo>
                <a:lnTo>
                  <a:pt x="713" y="218"/>
                </a:lnTo>
                <a:cubicBezTo>
                  <a:pt x="733" y="230"/>
                  <a:pt x="740" y="256"/>
                  <a:pt x="727" y="277"/>
                </a:cubicBezTo>
                <a:lnTo>
                  <a:pt x="711" y="304"/>
                </a:lnTo>
                <a:lnTo>
                  <a:pt x="517" y="186"/>
                </a:lnTo>
                <a:lnTo>
                  <a:pt x="533" y="15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06" tIns="45703" rIns="91406" bIns="45703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rgbClr val="ED5A00"/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AndTwoObj" preserve="1">
  <p:cSld name="标题，文本与两项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  <p:custDataLst>
              <p:tags r:id="rId3"/>
            </p:custDataLst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  <p:custDataLst>
              <p:tags r:id="rId4"/>
            </p:custDataLst>
          </p:nvPr>
        </p:nvSpPr>
        <p:spPr>
          <a:xfrm>
            <a:off x="6172200" y="1825625"/>
            <a:ext cx="5181600" cy="209867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  <p:custDataLst>
              <p:tags r:id="rId5"/>
            </p:custDataLst>
          </p:nvPr>
        </p:nvSpPr>
        <p:spPr>
          <a:xfrm>
            <a:off x="6172200" y="4076700"/>
            <a:ext cx="5181600" cy="21002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zh-CN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+mn-cs"/>
              </a:rPr>
              <a:t>www.1230.org 初中数学资源网 </a:t>
            </a: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zh-CN">
                <a:latin typeface="Times New Roman" panose="02020603050405020304" charset="0"/>
              </a:rPr>
              <a:t/>
            </a:fld>
            <a:endParaRPr lang="zh-CN" altLang="zh-CN">
              <a:latin typeface="Times New Roman" panose="02020603050405020304" charset="0"/>
            </a:endParaRPr>
          </a:p>
        </p:txBody>
      </p:sp>
    </p:spTree>
  </p:cSld>
  <p:clrMapOvr>
    <a:masterClrMapping/>
  </p:clrMapOvr>
  <p:transition spd="slow">
    <p:push dir="u"/>
  </p:transition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70.xml" /><Relationship Id="rId13" Type="http://schemas.openxmlformats.org/officeDocument/2006/relationships/tags" Target="../tags/tag71.xml" /><Relationship Id="rId14" Type="http://schemas.openxmlformats.org/officeDocument/2006/relationships/tags" Target="../tags/tag72.xml" /><Relationship Id="rId15" Type="http://schemas.openxmlformats.org/officeDocument/2006/relationships/tags" Target="../tags/tag73.xml" /><Relationship Id="rId16" Type="http://schemas.openxmlformats.org/officeDocument/2006/relationships/tags" Target="../tags/tag74.xml" /><Relationship Id="rId17" Type="http://schemas.openxmlformats.org/officeDocument/2006/relationships/tags" Target="../tags/tag75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tags" Target="../tags/tag161.xml" /><Relationship Id="rId15" Type="http://schemas.openxmlformats.org/officeDocument/2006/relationships/tags" Target="../tags/tag162.xml" /><Relationship Id="rId16" Type="http://schemas.openxmlformats.org/officeDocument/2006/relationships/tags" Target="../tags/tag163.xml" /><Relationship Id="rId17" Type="http://schemas.openxmlformats.org/officeDocument/2006/relationships/tags" Target="../tags/tag164.xml" /><Relationship Id="rId18" Type="http://schemas.openxmlformats.org/officeDocument/2006/relationships/tags" Target="../tags/tag165.xml" /><Relationship Id="rId19" Type="http://schemas.openxmlformats.org/officeDocument/2006/relationships/tags" Target="../tags/tag166.xml" /><Relationship Id="rId2" Type="http://schemas.openxmlformats.org/officeDocument/2006/relationships/slideLayout" Target="../slideLayouts/slideLayout13.xml" /><Relationship Id="rId20" Type="http://schemas.openxmlformats.org/officeDocument/2006/relationships/image" Target="file:///D:\qq&#25991;&#20214;\712321467\Image\C2C\Image2\%7b75232B38-A165-1FB7-499C-2E1C792CACB5%7d.png" TargetMode="External" /><Relationship Id="rId21" Type="http://schemas.openxmlformats.org/officeDocument/2006/relationships/image" Target="../media/image4.png" /><Relationship Id="rId22" Type="http://schemas.openxmlformats.org/officeDocument/2006/relationships/tags" Target="../tags/tag167.xml" /><Relationship Id="rId23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>
          <p:custDataLst>
            <p:tags r:id="rId12"/>
          </p:custDataLst>
        </p:nvPr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>
          <p:custDataLst>
            <p:tags r:id="rId14"/>
          </p:custDataLst>
        </p:nvPr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  <p:pic>
        <p:nvPicPr>
          <p:cNvPr id="7" name="图片 1073743875" descr="学科网 zxxk.com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1" r:link="rId20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</p:sldLayoutIdLst>
  <p:transition spd="slow">
    <p:push dir="u"/>
  </p:transition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tags" Target="../tags/tag168.xml" /><Relationship Id="rId3" Type="http://schemas.openxmlformats.org/officeDocument/2006/relationships/tags" Target="../tags/tag169.xml" /><Relationship Id="rId4" Type="http://schemas.openxmlformats.org/officeDocument/2006/relationships/tags" Target="../tags/tag17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tags" Target="../tags/tag171.xml" /><Relationship Id="rId3" Type="http://schemas.openxmlformats.org/officeDocument/2006/relationships/tags" Target="../tags/tag172.xml" /><Relationship Id="rId4" Type="http://schemas.openxmlformats.org/officeDocument/2006/relationships/tags" Target="../tags/tag17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tags" Target="../tags/tag174.xml" /><Relationship Id="rId3" Type="http://schemas.openxmlformats.org/officeDocument/2006/relationships/image" Target="../media/image5.png" /><Relationship Id="rId4" Type="http://schemas.openxmlformats.org/officeDocument/2006/relationships/tags" Target="../tags/tag175.xml" /><Relationship Id="rId5" Type="http://schemas.openxmlformats.org/officeDocument/2006/relationships/tags" Target="../tags/tag176.xml" /><Relationship Id="rId6" Type="http://schemas.openxmlformats.org/officeDocument/2006/relationships/tags" Target="../tags/tag177.xml" /><Relationship Id="rId7" Type="http://schemas.openxmlformats.org/officeDocument/2006/relationships/tags" Target="../tags/tag178.xml" /><Relationship Id="rId8" Type="http://schemas.openxmlformats.org/officeDocument/2006/relationships/tags" Target="../tags/tag17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10" Type="http://schemas.openxmlformats.org/officeDocument/2006/relationships/tags" Target="../tags/tag187.xml" /><Relationship Id="rId2" Type="http://schemas.openxmlformats.org/officeDocument/2006/relationships/tags" Target="../tags/tag180.xml" /><Relationship Id="rId3" Type="http://schemas.openxmlformats.org/officeDocument/2006/relationships/tags" Target="../tags/tag181.xml" /><Relationship Id="rId4" Type="http://schemas.openxmlformats.org/officeDocument/2006/relationships/tags" Target="../tags/tag182.xml" /><Relationship Id="rId5" Type="http://schemas.openxmlformats.org/officeDocument/2006/relationships/tags" Target="../tags/tag183.xml" /><Relationship Id="rId6" Type="http://schemas.openxmlformats.org/officeDocument/2006/relationships/tags" Target="../tags/tag184.xml" /><Relationship Id="rId7" Type="http://schemas.openxmlformats.org/officeDocument/2006/relationships/image" Target="../media/image6.png" /><Relationship Id="rId8" Type="http://schemas.openxmlformats.org/officeDocument/2006/relationships/tags" Target="../tags/tag185.xml" /><Relationship Id="rId9" Type="http://schemas.openxmlformats.org/officeDocument/2006/relationships/tags" Target="../tags/tag18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10" Type="http://schemas.openxmlformats.org/officeDocument/2006/relationships/tags" Target="../tags/tag195.xml" /><Relationship Id="rId11" Type="http://schemas.openxmlformats.org/officeDocument/2006/relationships/tags" Target="../tags/tag196.xml" /><Relationship Id="rId12" Type="http://schemas.openxmlformats.org/officeDocument/2006/relationships/tags" Target="../tags/tag197.xml" /><Relationship Id="rId13" Type="http://schemas.openxmlformats.org/officeDocument/2006/relationships/tags" Target="../tags/tag198.xml" /><Relationship Id="rId14" Type="http://schemas.openxmlformats.org/officeDocument/2006/relationships/tags" Target="../tags/tag199.xml" /><Relationship Id="rId15" Type="http://schemas.openxmlformats.org/officeDocument/2006/relationships/tags" Target="../tags/tag200.xml" /><Relationship Id="rId16" Type="http://schemas.openxmlformats.org/officeDocument/2006/relationships/tags" Target="../tags/tag201.xml" /><Relationship Id="rId17" Type="http://schemas.openxmlformats.org/officeDocument/2006/relationships/tags" Target="../tags/tag202.xml" /><Relationship Id="rId18" Type="http://schemas.openxmlformats.org/officeDocument/2006/relationships/tags" Target="../tags/tag203.xml" /><Relationship Id="rId19" Type="http://schemas.openxmlformats.org/officeDocument/2006/relationships/tags" Target="../tags/tag204.xml" /><Relationship Id="rId2" Type="http://schemas.openxmlformats.org/officeDocument/2006/relationships/tags" Target="../tags/tag188.xml" /><Relationship Id="rId20" Type="http://schemas.openxmlformats.org/officeDocument/2006/relationships/tags" Target="../tags/tag205.xml" /><Relationship Id="rId3" Type="http://schemas.openxmlformats.org/officeDocument/2006/relationships/image" Target="../media/image6.png" /><Relationship Id="rId4" Type="http://schemas.openxmlformats.org/officeDocument/2006/relationships/tags" Target="../tags/tag189.xml" /><Relationship Id="rId5" Type="http://schemas.openxmlformats.org/officeDocument/2006/relationships/tags" Target="../tags/tag190.xml" /><Relationship Id="rId6" Type="http://schemas.openxmlformats.org/officeDocument/2006/relationships/tags" Target="../tags/tag191.xml" /><Relationship Id="rId7" Type="http://schemas.openxmlformats.org/officeDocument/2006/relationships/tags" Target="../tags/tag192.xml" /><Relationship Id="rId8" Type="http://schemas.openxmlformats.org/officeDocument/2006/relationships/tags" Target="../tags/tag193.xml" /><Relationship Id="rId9" Type="http://schemas.openxmlformats.org/officeDocument/2006/relationships/tags" Target="../tags/tag19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10" Type="http://schemas.openxmlformats.org/officeDocument/2006/relationships/image" Target="../media/image8.wmf" /><Relationship Id="rId11" Type="http://schemas.openxmlformats.org/officeDocument/2006/relationships/tags" Target="../tags/tag211.xml" /><Relationship Id="rId12" Type="http://schemas.openxmlformats.org/officeDocument/2006/relationships/oleObject" Target="../embeddings/oleObject3.bin" TargetMode="Internal" /><Relationship Id="rId13" Type="http://schemas.openxmlformats.org/officeDocument/2006/relationships/image" Target="../media/image9.wmf" /><Relationship Id="rId14" Type="http://schemas.openxmlformats.org/officeDocument/2006/relationships/image" Target="../media/image6.png" /><Relationship Id="rId15" Type="http://schemas.openxmlformats.org/officeDocument/2006/relationships/tags" Target="../tags/tag212.xml" /><Relationship Id="rId16" Type="http://schemas.openxmlformats.org/officeDocument/2006/relationships/tags" Target="../tags/tag213.xml" /><Relationship Id="rId17" Type="http://schemas.openxmlformats.org/officeDocument/2006/relationships/tags" Target="../tags/tag214.xml" /><Relationship Id="rId18" Type="http://schemas.openxmlformats.org/officeDocument/2006/relationships/tags" Target="../tags/tag215.xml" /><Relationship Id="rId19" Type="http://schemas.openxmlformats.org/officeDocument/2006/relationships/tags" Target="../tags/tag216.xml" /><Relationship Id="rId2" Type="http://schemas.openxmlformats.org/officeDocument/2006/relationships/tags" Target="../tags/tag206.xml" /><Relationship Id="rId20" Type="http://schemas.openxmlformats.org/officeDocument/2006/relationships/tags" Target="../tags/tag217.xml" /><Relationship Id="rId21" Type="http://schemas.openxmlformats.org/officeDocument/2006/relationships/tags" Target="../tags/tag218.xml" /><Relationship Id="rId22" Type="http://schemas.openxmlformats.org/officeDocument/2006/relationships/tags" Target="../tags/tag219.xml" /><Relationship Id="rId23" Type="http://schemas.openxmlformats.org/officeDocument/2006/relationships/tags" Target="../tags/tag220.xml" /><Relationship Id="rId24" Type="http://schemas.openxmlformats.org/officeDocument/2006/relationships/tags" Target="../tags/tag221.xml" /><Relationship Id="rId25" Type="http://schemas.openxmlformats.org/officeDocument/2006/relationships/tags" Target="../tags/tag222.xml" /><Relationship Id="rId26" Type="http://schemas.openxmlformats.org/officeDocument/2006/relationships/tags" Target="../tags/tag223.xml" /><Relationship Id="rId27" Type="http://schemas.openxmlformats.org/officeDocument/2006/relationships/tags" Target="../tags/tag224.xml" /><Relationship Id="rId28" Type="http://schemas.openxmlformats.org/officeDocument/2006/relationships/tags" Target="../tags/tag225.xml" /><Relationship Id="rId29" Type="http://schemas.openxmlformats.org/officeDocument/2006/relationships/tags" Target="../tags/tag226.xml" /><Relationship Id="rId3" Type="http://schemas.openxmlformats.org/officeDocument/2006/relationships/tags" Target="../tags/tag207.xml" /><Relationship Id="rId30" Type="http://schemas.openxmlformats.org/officeDocument/2006/relationships/vmlDrawing" Target="../drawings/vmlDrawing1.vml" /><Relationship Id="rId4" Type="http://schemas.openxmlformats.org/officeDocument/2006/relationships/tags" Target="../tags/tag208.xml" /><Relationship Id="rId5" Type="http://schemas.openxmlformats.org/officeDocument/2006/relationships/tags" Target="../tags/tag209.xml" /><Relationship Id="rId6" Type="http://schemas.openxmlformats.org/officeDocument/2006/relationships/oleObject" Target="../embeddings/oleObject1.bin" TargetMode="Internal" /><Relationship Id="rId7" Type="http://schemas.openxmlformats.org/officeDocument/2006/relationships/image" Target="../media/image7.wmf" /><Relationship Id="rId8" Type="http://schemas.openxmlformats.org/officeDocument/2006/relationships/tags" Target="../tags/tag210.xml" /><Relationship Id="rId9" Type="http://schemas.openxmlformats.org/officeDocument/2006/relationships/oleObject" Target="../embeddings/oleObject2.bin" TargetMode="Interna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tags" Target="../tags/tag227.xml" /><Relationship Id="rId3" Type="http://schemas.openxmlformats.org/officeDocument/2006/relationships/tags" Target="../tags/tag228.xml" /><Relationship Id="rId4" Type="http://schemas.openxmlformats.org/officeDocument/2006/relationships/tags" Target="../tags/tag229.xml" /><Relationship Id="rId5" Type="http://schemas.openxmlformats.org/officeDocument/2006/relationships/image" Target="../media/image10.png" /><Relationship Id="rId6" Type="http://schemas.openxmlformats.org/officeDocument/2006/relationships/tags" Target="../tags/tag230.xml" /><Relationship Id="rId7" Type="http://schemas.openxmlformats.org/officeDocument/2006/relationships/tags" Target="../tags/tag231.xml" /><Relationship Id="rId8" Type="http://schemas.openxmlformats.org/officeDocument/2006/relationships/tags" Target="../tags/tag23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tags" Target="../tags/tag233.xml" /><Relationship Id="rId3" Type="http://schemas.openxmlformats.org/officeDocument/2006/relationships/tags" Target="../tags/tag234.xml" /><Relationship Id="rId4" Type="http://schemas.openxmlformats.org/officeDocument/2006/relationships/tags" Target="../tags/tag235.xml" /><Relationship Id="rId5" Type="http://schemas.openxmlformats.org/officeDocument/2006/relationships/image" Target="../media/image10.png" /><Relationship Id="rId6" Type="http://schemas.openxmlformats.org/officeDocument/2006/relationships/tags" Target="../tags/tag236.xml" /><Relationship Id="rId7" Type="http://schemas.openxmlformats.org/officeDocument/2006/relationships/tags" Target="../tags/tag23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tags" Target="../tags/tag238.xml" /><Relationship Id="rId3" Type="http://schemas.openxmlformats.org/officeDocument/2006/relationships/tags" Target="../tags/tag239.xml" /><Relationship Id="rId4" Type="http://schemas.openxmlformats.org/officeDocument/2006/relationships/image" Target="../media/image10.png" /><Relationship Id="rId5" Type="http://schemas.openxmlformats.org/officeDocument/2006/relationships/tags" Target="../tags/tag240.xml" /><Relationship Id="rId6" Type="http://schemas.openxmlformats.org/officeDocument/2006/relationships/tags" Target="../tags/tag241.xml" /><Relationship Id="rId7" Type="http://schemas.openxmlformats.org/officeDocument/2006/relationships/tags" Target="../tags/tag242.xml" /><Relationship Id="rId8" Type="http://schemas.openxmlformats.org/officeDocument/2006/relationships/tags" Target="../tags/tag24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tags" Target="../tags/tag244.xml" /><Relationship Id="rId3" Type="http://schemas.openxmlformats.org/officeDocument/2006/relationships/tags" Target="../tags/tag245.xml" /><Relationship Id="rId4" Type="http://schemas.openxmlformats.org/officeDocument/2006/relationships/tags" Target="../tags/tag246.xml" /><Relationship Id="rId5" Type="http://schemas.openxmlformats.org/officeDocument/2006/relationships/tags" Target="../tags/tag247.xml" /><Relationship Id="rId6" Type="http://schemas.openxmlformats.org/officeDocument/2006/relationships/tags" Target="../tags/tag248.xml" /><Relationship Id="rId7" Type="http://schemas.openxmlformats.org/officeDocument/2006/relationships/image" Target="../media/image10.png" /><Relationship Id="rId8" Type="http://schemas.openxmlformats.org/officeDocument/2006/relationships/tags" Target="../tags/tag249.xml" /><Relationship Id="rId9" Type="http://schemas.openxmlformats.org/officeDocument/2006/relationships/tags" Target="../tags/tag25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tags" Target="../tags/tag251.xml" /><Relationship Id="rId3" Type="http://schemas.openxmlformats.org/officeDocument/2006/relationships/tags" Target="../tags/tag252.xml" /><Relationship Id="rId4" Type="http://schemas.openxmlformats.org/officeDocument/2006/relationships/tags" Target="../tags/tag253.xml" /><Relationship Id="rId5" Type="http://schemas.openxmlformats.org/officeDocument/2006/relationships/tags" Target="../tags/tag25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10" Type="http://schemas.openxmlformats.org/officeDocument/2006/relationships/tags" Target="../tags/tag263.xml" /><Relationship Id="rId11" Type="http://schemas.openxmlformats.org/officeDocument/2006/relationships/tags" Target="../tags/tag264.xml" /><Relationship Id="rId2" Type="http://schemas.openxmlformats.org/officeDocument/2006/relationships/tags" Target="../tags/tag255.xml" /><Relationship Id="rId3" Type="http://schemas.openxmlformats.org/officeDocument/2006/relationships/tags" Target="../tags/tag256.xml" /><Relationship Id="rId4" Type="http://schemas.openxmlformats.org/officeDocument/2006/relationships/tags" Target="../tags/tag257.xml" /><Relationship Id="rId5" Type="http://schemas.openxmlformats.org/officeDocument/2006/relationships/tags" Target="../tags/tag258.xml" /><Relationship Id="rId6" Type="http://schemas.openxmlformats.org/officeDocument/2006/relationships/tags" Target="../tags/tag259.xml" /><Relationship Id="rId7" Type="http://schemas.openxmlformats.org/officeDocument/2006/relationships/tags" Target="../tags/tag260.xml" /><Relationship Id="rId8" Type="http://schemas.openxmlformats.org/officeDocument/2006/relationships/tags" Target="../tags/tag261.xml" /><Relationship Id="rId9" Type="http://schemas.openxmlformats.org/officeDocument/2006/relationships/tags" Target="../tags/tag26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tags" Target="../tags/tag265.xml" /><Relationship Id="rId3" Type="http://schemas.openxmlformats.org/officeDocument/2006/relationships/tags" Target="../tags/tag266.xml" /><Relationship Id="rId4" Type="http://schemas.openxmlformats.org/officeDocument/2006/relationships/hyperlink" Target="https://d.book118.com/278011004042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0" name="矩形 9"/>
          <p:cNvSpPr/>
          <p:nvPr>
            <p:custDataLst>
              <p:tags r:id="rId3"/>
            </p:custDataLst>
          </p:nvPr>
        </p:nvSpPr>
        <p:spPr>
          <a:xfrm>
            <a:off x="2067560" y="3413760"/>
            <a:ext cx="8057515" cy="76835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44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第</a:t>
            </a:r>
            <a:r>
              <a:rPr lang="en-US" sz="44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12.3</a:t>
            </a:r>
            <a:r>
              <a:rPr lang="zh-CN" altLang="en-US" sz="44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角平分线的性质</a:t>
            </a:r>
            <a:endParaRPr lang="zh-CN" altLang="en-US" sz="44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3074" name="Rectangle 8"/>
          <p:cNvSpPr/>
          <p:nvPr>
            <p:custDataLst>
              <p:tags r:id="rId4"/>
            </p:custDataLst>
          </p:nvPr>
        </p:nvSpPr>
        <p:spPr>
          <a:xfrm>
            <a:off x="2272665" y="1681480"/>
            <a:ext cx="7842250" cy="10147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人教版数学八年级上册</a:t>
            </a:r>
            <a:endParaRPr lang="en-US" altLang="en-US" sz="60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1263015" y="1071880"/>
            <a:ext cx="9666605" cy="2545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90000"/>
              </a:lnSpc>
            </a:pP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1.</a:t>
            </a:r>
            <a:r>
              <a:rPr lang="zh-CN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会用尺规作图法作一个角的平分线，知道作法的理论依据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.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algn="l" fontAlgn="auto">
              <a:lnSpc>
                <a:spcPct val="190000"/>
              </a:lnSpc>
            </a:pP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2.</a:t>
            </a:r>
            <a:r>
              <a:rPr lang="zh-CN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探究并证明角平分线的性质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.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algn="l" fontAlgn="auto">
              <a:lnSpc>
                <a:spcPct val="190000"/>
              </a:lnSpc>
            </a:pP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3.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会用角平分线的性质解决实际问题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.</a:t>
            </a:r>
            <a:endParaRPr lang="en-US" altLang="zh-CN" sz="2800" b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5" name="流程图: 终止 4"/>
          <p:cNvSpPr/>
          <p:nvPr>
            <p:custDataLst>
              <p:tags r:id="rId4"/>
            </p:custDataLst>
          </p:nvPr>
        </p:nvSpPr>
        <p:spPr>
          <a:xfrm>
            <a:off x="1038860" y="174625"/>
            <a:ext cx="1943735" cy="603885"/>
          </a:xfrm>
          <a:prstGeom prst="flowChartTerminator">
            <a:avLst/>
          </a:prstGeom>
          <a:solidFill>
            <a:schemeClr val="accent6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200">
                <a:latin typeface="Arial" pitchFamily="34" charset="0"/>
                <a:ea typeface="微软雅黑"/>
                <a:sym typeface="+mn-ea"/>
              </a:rPr>
              <a:t>学习目标</a:t>
            </a:r>
            <a:endParaRPr lang="zh-CN" altLang="en-US" sz="2800" b="1" spc="200"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4" name="图片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clrChange>
              <a:clrFrom>
                <a:srgbClr val="E9F4F9"/>
              </a:clrFrom>
              <a:clrTo>
                <a:srgbClr val="E9F4F9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55585" y="2302510"/>
            <a:ext cx="3041650" cy="3084830"/>
          </a:xfrm>
          <a:prstGeom prst="rect">
            <a:avLst/>
          </a:prstGeom>
        </p:spPr>
      </p:pic>
      <p:sp>
        <p:nvSpPr>
          <p:cNvPr id="13314" name="矩形 6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95350" y="1061085"/>
            <a:ext cx="10077450" cy="1383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auto">
              <a:lnSpc>
                <a:spcPct val="100000"/>
              </a:lnSpc>
              <a:defRPr/>
            </a:pP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如图，是一个角平分仪，其中 </a:t>
            </a:r>
            <a:r>
              <a:rPr lang="en-US" altLang="zh-CN" sz="2800" b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AB=AD</a:t>
            </a: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，</a:t>
            </a:r>
            <a:r>
              <a:rPr lang="en-US" altLang="zh-CN" sz="2800" b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BC=DC. </a:t>
            </a: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将点 </a:t>
            </a:r>
            <a:r>
              <a:rPr lang="en-US" altLang="zh-CN" sz="2800" b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A </a:t>
            </a: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放在角的顶点，</a:t>
            </a:r>
            <a:r>
              <a:rPr lang="en-US" altLang="zh-CN" sz="2800" b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AB </a:t>
            </a: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和 </a:t>
            </a:r>
            <a:r>
              <a:rPr lang="en-US" altLang="zh-CN" sz="2800" b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AD </a:t>
            </a: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沿着角的两边放下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，</a:t>
            </a: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沿 </a:t>
            </a:r>
            <a:r>
              <a:rPr lang="en-US" altLang="zh-CN" sz="2800" b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AC </a:t>
            </a: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画一条射线 </a:t>
            </a:r>
            <a:r>
              <a:rPr lang="en-US" altLang="zh-CN" sz="2800" b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AE</a:t>
            </a: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，</a:t>
            </a:r>
            <a:r>
              <a:rPr lang="en-US" altLang="zh-CN" sz="2800" b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AE </a:t>
            </a: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就是角平分线，你能说明它的道理吗</a:t>
            </a:r>
            <a:r>
              <a:rPr lang="en-US" altLang="zh-CN" sz="2800" b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?</a:t>
            </a:r>
            <a:endParaRPr lang="en-US" altLang="zh-CN" sz="2800" b="1" smtClean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078865" y="2445067"/>
            <a:ext cx="7896225" cy="3709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40000"/>
              </a:lnSpc>
              <a:defRPr/>
            </a:pPr>
            <a:r>
              <a:rPr lang="zh-CN" altLang="en-US" sz="24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证明：在△</a:t>
            </a:r>
            <a:r>
              <a:rPr lang="en-US" altLang="zh-CN" sz="24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ACD</a:t>
            </a:r>
            <a:r>
              <a:rPr lang="zh-CN" altLang="en-US" sz="24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和△</a:t>
            </a:r>
            <a:r>
              <a:rPr lang="en-US" altLang="zh-CN" sz="24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ACB</a:t>
            </a:r>
            <a:r>
              <a:rPr lang="zh-CN" altLang="en-US" sz="24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中，</a:t>
            </a:r>
            <a:endParaRPr lang="zh-CN" altLang="en-US" sz="2400" b="1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eaLnBrk="1" hangingPunct="1">
              <a:lnSpc>
                <a:spcPct val="140000"/>
              </a:lnSpc>
              <a:defRPr/>
            </a:pPr>
            <a:r>
              <a:rPr lang="en-US" altLang="zh-CN" sz="24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   AD=AB</a:t>
            </a:r>
            <a:r>
              <a:rPr lang="zh-CN" altLang="en-US" sz="24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（已知），</a:t>
            </a:r>
            <a:endParaRPr lang="zh-CN" altLang="en-US" sz="2400" b="1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eaLnBrk="1" hangingPunct="1">
              <a:lnSpc>
                <a:spcPct val="140000"/>
              </a:lnSpc>
              <a:defRPr/>
            </a:pPr>
            <a:r>
              <a:rPr lang="en-US" altLang="zh-CN" sz="24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   DC=BC</a:t>
            </a:r>
            <a:r>
              <a:rPr lang="zh-CN" altLang="en-US" sz="24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（已知） ，</a:t>
            </a:r>
            <a:endParaRPr lang="zh-CN" altLang="en-US" sz="2400" b="1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eaLnBrk="1" hangingPunct="1">
              <a:lnSpc>
                <a:spcPct val="140000"/>
              </a:lnSpc>
              <a:defRPr/>
            </a:pPr>
            <a:r>
              <a:rPr lang="en-US" altLang="zh-CN" sz="24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   CA=CA</a:t>
            </a:r>
            <a:r>
              <a:rPr lang="zh-CN" altLang="en-US" sz="24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（公共边），</a:t>
            </a:r>
            <a:endParaRPr lang="zh-CN" altLang="en-US" sz="2400" b="1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eaLnBrk="1" hangingPunct="1">
              <a:lnSpc>
                <a:spcPct val="140000"/>
              </a:lnSpc>
              <a:defRPr/>
            </a:pPr>
            <a:r>
              <a:rPr lang="zh-CN" altLang="en-US" sz="24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  ∴ △</a:t>
            </a:r>
            <a:r>
              <a:rPr lang="en-US" altLang="zh-CN" sz="24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ACD≌ △ACB</a:t>
            </a:r>
            <a:r>
              <a:rPr lang="zh-CN" altLang="en-US" sz="24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（</a:t>
            </a:r>
            <a:r>
              <a:rPr lang="en-US" altLang="zh-CN" sz="24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SSS</a:t>
            </a:r>
            <a:r>
              <a:rPr lang="zh-CN" altLang="en-US" sz="24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）</a:t>
            </a:r>
            <a:r>
              <a:rPr lang="en-US" altLang="zh-CN" sz="24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.</a:t>
            </a:r>
            <a:endParaRPr lang="zh-CN" altLang="en-US" sz="2400" b="1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eaLnBrk="1" hangingPunct="1">
              <a:lnSpc>
                <a:spcPct val="140000"/>
              </a:lnSpc>
              <a:defRPr/>
            </a:pPr>
            <a:r>
              <a:rPr lang="zh-CN" altLang="en-US" sz="24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  ∴∠</a:t>
            </a:r>
            <a:r>
              <a:rPr lang="en-US" altLang="zh-CN" sz="24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CAD=∠CAB</a:t>
            </a:r>
            <a:r>
              <a:rPr lang="zh-CN" altLang="en-US" sz="24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（全等三角形的对应</a:t>
            </a:r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角</a:t>
            </a:r>
            <a:r>
              <a:rPr lang="zh-CN" altLang="en-US" sz="24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相等）</a:t>
            </a:r>
            <a:r>
              <a:rPr lang="en-US" altLang="zh-CN" sz="24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.</a:t>
            </a:r>
            <a:endParaRPr lang="zh-CN" altLang="en-US" sz="2400" b="1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eaLnBrk="1" hangingPunct="1">
              <a:lnSpc>
                <a:spcPct val="140000"/>
              </a:lnSpc>
              <a:defRPr/>
            </a:pPr>
            <a:r>
              <a:rPr lang="zh-CN" altLang="en-US" sz="24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  ∴</a:t>
            </a:r>
            <a:r>
              <a:rPr lang="en-US" altLang="zh-CN" sz="24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AC</a:t>
            </a:r>
            <a:r>
              <a:rPr lang="zh-CN" altLang="en-US" sz="24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平分∠</a:t>
            </a:r>
            <a:r>
              <a:rPr lang="en-US" altLang="zh-CN" sz="24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DAB</a:t>
            </a:r>
            <a:r>
              <a:rPr lang="zh-CN" altLang="en-US" sz="24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（角平分线的定义）</a:t>
            </a:r>
            <a:r>
              <a:rPr lang="en-US" altLang="zh-CN" sz="24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.</a:t>
            </a:r>
            <a:endParaRPr lang="zh-CN" altLang="en-US" sz="2400" b="1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26" name="左大括号 25"/>
          <p:cNvSpPr/>
          <p:nvPr>
            <p:custDataLst>
              <p:tags r:id="rId7"/>
            </p:custDataLst>
          </p:nvPr>
        </p:nvSpPr>
        <p:spPr>
          <a:xfrm>
            <a:off x="2004695" y="3274695"/>
            <a:ext cx="140335" cy="1304925"/>
          </a:xfrm>
          <a:prstGeom prst="leftBrac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 sz="2400"/>
          </a:p>
        </p:txBody>
      </p:sp>
      <p:sp>
        <p:nvSpPr>
          <p:cNvPr id="8" name="流程图: 终止 7"/>
          <p:cNvSpPr/>
          <p:nvPr>
            <p:custDataLst>
              <p:tags r:id="rId8"/>
            </p:custDataLst>
          </p:nvPr>
        </p:nvSpPr>
        <p:spPr>
          <a:xfrm>
            <a:off x="1038860" y="174625"/>
            <a:ext cx="1943735" cy="603885"/>
          </a:xfrm>
          <a:prstGeom prst="flowChartTerminator">
            <a:avLst/>
          </a:prstGeom>
          <a:solidFill>
            <a:schemeClr val="accent6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200">
                <a:latin typeface="Arial" pitchFamily="34" charset="0"/>
                <a:ea typeface="微软雅黑"/>
                <a:sym typeface="+mn-ea"/>
              </a:rPr>
              <a:t>情境引入</a:t>
            </a:r>
            <a:endParaRPr lang="zh-CN" altLang="en-US" sz="2800" b="1" spc="200"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1506" name="矩形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211262" y="966698"/>
            <a:ext cx="9769475" cy="1296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auto">
              <a:lnSpc>
                <a:spcPct val="140000"/>
              </a:lnSpc>
            </a:pPr>
            <a:r>
              <a:rPr lang="zh-CN" altLang="en-US" sz="2800" b="1" smtClean="0">
                <a:latin typeface="Time New Roman"/>
                <a:ea typeface="黑体" panose="02010609060101010101" pitchFamily="49" charset="-122"/>
              </a:rPr>
              <a:t>    从</a:t>
            </a:r>
            <a:r>
              <a:rPr lang="zh-CN" altLang="en-US" sz="2800" b="1">
                <a:latin typeface="Time New Roman"/>
                <a:ea typeface="黑体" panose="02010609060101010101" pitchFamily="49" charset="-122"/>
              </a:rPr>
              <a:t>利用平分角的仪器画角的平分线中，你受到哪些启发？如何利用直尺和圆规作一个角的平分线？</a:t>
            </a:r>
            <a:endParaRPr lang="zh-CN" altLang="en-US" sz="2800" b="1">
              <a:latin typeface="Time New Roman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4"/>
            </p:custDataLst>
          </p:nvPr>
        </p:nvSpPr>
        <p:spPr>
          <a:xfrm>
            <a:off x="1811655" y="2263140"/>
            <a:ext cx="760095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</a:pPr>
            <a:r>
              <a:rPr lang="zh-CN" sz="28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如图，已知：∠</a:t>
            </a:r>
            <a:r>
              <a:rPr lang="en-US" altLang="zh-CN" sz="28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AOB.</a:t>
            </a:r>
            <a:r>
              <a:rPr lang="zh-CN" altLang="en-US" sz="28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求作：</a:t>
            </a:r>
            <a:r>
              <a:rPr lang="zh-CN" sz="28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∠</a:t>
            </a:r>
            <a:r>
              <a:rPr lang="en-US" altLang="zh-CN" sz="28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AOB</a:t>
            </a:r>
            <a:r>
              <a:rPr lang="zh-CN" altLang="en-US" sz="28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的平分线</a:t>
            </a:r>
            <a:r>
              <a:rPr lang="en-US" altLang="zh-CN" sz="28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.</a:t>
            </a:r>
            <a:endParaRPr lang="en-US" altLang="zh-CN" sz="2800" b="1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21511" name="Rectangle 14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9331325" y="2688590"/>
            <a:ext cx="27305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A</a:t>
            </a:r>
            <a:endParaRPr lang="en-US" altLang="zh-CN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1512" name="Rectangle 15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9892665" y="4786630"/>
            <a:ext cx="27305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B</a:t>
            </a:r>
            <a:endParaRPr lang="en-US" altLang="zh-CN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42430" y="3055620"/>
            <a:ext cx="3150235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16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394450" y="4850765"/>
            <a:ext cx="30035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O</a:t>
            </a:r>
            <a:endParaRPr lang="en-US" altLang="zh-CN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1" name="流程图: 终止 20"/>
          <p:cNvSpPr/>
          <p:nvPr>
            <p:custDataLst>
              <p:tags r:id="rId10"/>
            </p:custDataLst>
          </p:nvPr>
        </p:nvSpPr>
        <p:spPr>
          <a:xfrm>
            <a:off x="1038860" y="174625"/>
            <a:ext cx="2070100" cy="603885"/>
          </a:xfrm>
          <a:prstGeom prst="flowChartTerminator">
            <a:avLst/>
          </a:prstGeom>
          <a:solidFill>
            <a:schemeClr val="accent6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200">
                <a:latin typeface="Arial" pitchFamily="34" charset="0"/>
                <a:ea typeface="微软雅黑"/>
                <a:sym typeface="+mn-ea"/>
              </a:rPr>
              <a:t>互动新授</a:t>
            </a:r>
            <a:endParaRPr lang="zh-CN" altLang="en-US" sz="2800" b="1" spc="200"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1511" grpId="0"/>
      <p:bldP spid="21512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5" name="Picture 2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50945" y="2971800"/>
            <a:ext cx="4004310" cy="2409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Line 3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>
            <a:off x="6312980" y="3496501"/>
            <a:ext cx="1676400" cy="476250"/>
          </a:xfrm>
          <a:prstGeom prst="line">
            <a:avLst/>
          </a:prstGeom>
          <a:noFill/>
          <a:ln w="28575">
            <a:solidFill>
              <a:srgbClr val="00FFFF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" name="Line 4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 flipV="1">
            <a:off x="6898767" y="3958463"/>
            <a:ext cx="1090613" cy="1376363"/>
          </a:xfrm>
          <a:prstGeom prst="line">
            <a:avLst/>
          </a:prstGeom>
          <a:noFill/>
          <a:ln w="28575">
            <a:solidFill>
              <a:srgbClr val="00FFFF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" name="Line 5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 flipV="1">
            <a:off x="3863467" y="3575876"/>
            <a:ext cx="5334000" cy="1739900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1511" name="Rectangle 14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6781927" y="2628138"/>
            <a:ext cx="36068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2800">
                <a:latin typeface="黑体" panose="02010609060101010101" pitchFamily="49" charset="-122"/>
                <a:ea typeface="黑体" panose="02010609060101010101" pitchFamily="49" charset="-122"/>
              </a:rPr>
              <a:t>A</a:t>
            </a:r>
            <a:endParaRPr lang="en-US" altLang="zh-CN" sz="28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1512" name="Rectangle 15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637272" y="5182108"/>
            <a:ext cx="36068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2800">
                <a:latin typeface="黑体" panose="02010609060101010101" pitchFamily="49" charset="-122"/>
                <a:ea typeface="黑体" panose="02010609060101010101" pitchFamily="49" charset="-122"/>
              </a:rPr>
              <a:t>B</a:t>
            </a:r>
            <a:endParaRPr lang="en-US" altLang="zh-CN" sz="28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1513" name="Rectangle 16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403092" y="5079238"/>
            <a:ext cx="36068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2800">
                <a:latin typeface="黑体" panose="02010609060101010101" pitchFamily="49" charset="-122"/>
                <a:ea typeface="黑体" panose="02010609060101010101" pitchFamily="49" charset="-122"/>
              </a:rPr>
              <a:t>O</a:t>
            </a:r>
            <a:endParaRPr lang="en-US" altLang="zh-CN" sz="28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1" name="Rectangle 17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5851017" y="3059938"/>
            <a:ext cx="620713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2800">
                <a:latin typeface="黑体" panose="02010609060101010101" pitchFamily="49" charset="-122"/>
                <a:ea typeface="黑体" panose="02010609060101010101" pitchFamily="49" charset="-122"/>
              </a:rPr>
              <a:t>M</a:t>
            </a:r>
            <a:endParaRPr lang="en-US" altLang="zh-CN" sz="28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2" name="Rectangle 18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6846380" y="5284026"/>
            <a:ext cx="592137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2800">
                <a:latin typeface="黑体" panose="02010609060101010101" pitchFamily="49" charset="-122"/>
                <a:ea typeface="黑体" panose="02010609060101010101" pitchFamily="49" charset="-122"/>
              </a:rPr>
              <a:t>N</a:t>
            </a:r>
            <a:endParaRPr lang="en-US" altLang="zh-CN" sz="28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" name="Rectangle 19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8075105" y="3769551"/>
            <a:ext cx="67945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2800">
                <a:latin typeface="黑体" panose="02010609060101010101" pitchFamily="49" charset="-122"/>
                <a:ea typeface="黑体" panose="02010609060101010101" pitchFamily="49" charset="-122"/>
              </a:rPr>
              <a:t>C</a:t>
            </a:r>
            <a:endParaRPr lang="en-US" altLang="zh-CN" sz="28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4" name="Arc 20"/>
          <p:cNvSpPr/>
          <p:nvPr>
            <p:custDataLst>
              <p:tags r:id="rId14"/>
            </p:custDataLst>
          </p:nvPr>
        </p:nvSpPr>
        <p:spPr bwMode="auto">
          <a:xfrm>
            <a:off x="3819017" y="3385376"/>
            <a:ext cx="2582863" cy="1943100"/>
          </a:xfrm>
          <a:custGeom>
            <a:gdLst>
              <a:gd name="T0" fmla="*/ 2147483646 w 18083"/>
              <a:gd name="T1" fmla="*/ 0 h 13601"/>
              <a:gd name="T2" fmla="*/ 2147483646 w 18083"/>
              <a:gd name="T3" fmla="*/ 2147483646 h 13601"/>
              <a:gd name="T4" fmla="*/ 0 w 18083"/>
              <a:gd name="T5" fmla="*/ 2147483646 h 13601"/>
              <a:gd name="T6" fmla="*/ 0 60000 65536"/>
              <a:gd name="T7" fmla="*/ 0 60000 65536"/>
              <a:gd name="T8" fmla="*/ 0 60000 65536"/>
              <a:gd name="T9" fmla="*/ 0 w 18083"/>
              <a:gd name="T10" fmla="*/ 0 h 13601"/>
              <a:gd name="T11" fmla="*/ 18083 w 18083"/>
              <a:gd name="T12" fmla="*/ 13601 h 13601"/>
            </a:gdLst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8083" h="13601" fill="none" extrusionOk="0">
                <a:moveTo>
                  <a:pt x="16780" y="-1"/>
                </a:moveTo>
                <a:cubicBezTo>
                  <a:pt x="17244" y="573"/>
                  <a:pt x="17679" y="1169"/>
                  <a:pt x="18083" y="1787"/>
                </a:cubicBezTo>
              </a:path>
              <a:path w="18083" h="13601" stroke="0" extrusionOk="0">
                <a:moveTo>
                  <a:pt x="16780" y="-1"/>
                </a:moveTo>
                <a:cubicBezTo>
                  <a:pt x="17244" y="573"/>
                  <a:pt x="17679" y="1169"/>
                  <a:pt x="18083" y="1787"/>
                </a:cubicBezTo>
                <a:lnTo>
                  <a:pt x="0" y="13601"/>
                </a:lnTo>
                <a:lnTo>
                  <a:pt x="16780" y="-1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5" name="Arc 21"/>
          <p:cNvSpPr/>
          <p:nvPr>
            <p:custDataLst>
              <p:tags r:id="rId15"/>
            </p:custDataLst>
          </p:nvPr>
        </p:nvSpPr>
        <p:spPr bwMode="auto">
          <a:xfrm>
            <a:off x="3815842" y="5182426"/>
            <a:ext cx="3084513" cy="373062"/>
          </a:xfrm>
          <a:custGeom>
            <a:gdLst>
              <a:gd name="T0" fmla="*/ 2147483646 w 21600"/>
              <a:gd name="T1" fmla="*/ 0 h 2600"/>
              <a:gd name="T2" fmla="*/ 2147483646 w 21600"/>
              <a:gd name="T3" fmla="*/ 2147483646 h 2600"/>
              <a:gd name="T4" fmla="*/ 0 w 21600"/>
              <a:gd name="T5" fmla="*/ 2147483646 h 2600"/>
              <a:gd name="T6" fmla="*/ 0 60000 65536"/>
              <a:gd name="T7" fmla="*/ 0 60000 65536"/>
              <a:gd name="T8" fmla="*/ 0 60000 65536"/>
              <a:gd name="T9" fmla="*/ 0 w 21600"/>
              <a:gd name="T10" fmla="*/ 0 h 2600"/>
              <a:gd name="T11" fmla="*/ 21600 w 21600"/>
              <a:gd name="T12" fmla="*/ 2600 h 2600"/>
            </a:gdLst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600" fill="none" extrusionOk="0">
                <a:moveTo>
                  <a:pt x="21575" y="0"/>
                </a:moveTo>
                <a:cubicBezTo>
                  <a:pt x="21591" y="342"/>
                  <a:pt x="21600" y="684"/>
                  <a:pt x="21600" y="1027"/>
                </a:cubicBezTo>
                <a:cubicBezTo>
                  <a:pt x="21600" y="1551"/>
                  <a:pt x="21580" y="2076"/>
                  <a:pt x="21542" y="2599"/>
                </a:cubicBezTo>
              </a:path>
              <a:path w="21600" h="2600" stroke="0" extrusionOk="0">
                <a:moveTo>
                  <a:pt x="21575" y="0"/>
                </a:moveTo>
                <a:cubicBezTo>
                  <a:pt x="21591" y="342"/>
                  <a:pt x="21600" y="684"/>
                  <a:pt x="21600" y="1027"/>
                </a:cubicBezTo>
                <a:cubicBezTo>
                  <a:pt x="21600" y="1551"/>
                  <a:pt x="21580" y="2076"/>
                  <a:pt x="21542" y="2599"/>
                </a:cubicBezTo>
                <a:lnTo>
                  <a:pt x="0" y="1027"/>
                </a:lnTo>
                <a:lnTo>
                  <a:pt x="21575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6" name="Arc 22"/>
          <p:cNvSpPr/>
          <p:nvPr>
            <p:custDataLst>
              <p:tags r:id="rId16"/>
            </p:custDataLst>
          </p:nvPr>
        </p:nvSpPr>
        <p:spPr bwMode="auto">
          <a:xfrm>
            <a:off x="6895592" y="3817176"/>
            <a:ext cx="1287463" cy="1511300"/>
          </a:xfrm>
          <a:custGeom>
            <a:gdLst>
              <a:gd name="T0" fmla="*/ 2147483646 w 15920"/>
              <a:gd name="T1" fmla="*/ 0 h 18691"/>
              <a:gd name="T2" fmla="*/ 2147483646 w 15920"/>
              <a:gd name="T3" fmla="*/ 2147483646 h 18691"/>
              <a:gd name="T4" fmla="*/ 0 w 15920"/>
              <a:gd name="T5" fmla="*/ 2147483646 h 18691"/>
              <a:gd name="T6" fmla="*/ 0 60000 65536"/>
              <a:gd name="T7" fmla="*/ 0 60000 65536"/>
              <a:gd name="T8" fmla="*/ 0 60000 65536"/>
              <a:gd name="T9" fmla="*/ 0 w 15920"/>
              <a:gd name="T10" fmla="*/ 0 h 18691"/>
              <a:gd name="T11" fmla="*/ 15920 w 15920"/>
              <a:gd name="T12" fmla="*/ 18691 h 18691"/>
            </a:gdLst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20" h="18691" fill="none" extrusionOk="0">
                <a:moveTo>
                  <a:pt x="10826" y="-1"/>
                </a:moveTo>
                <a:cubicBezTo>
                  <a:pt x="12721" y="1097"/>
                  <a:pt x="14439" y="2478"/>
                  <a:pt x="15920" y="4092"/>
                </a:cubicBezTo>
              </a:path>
              <a:path w="15920" h="18691" stroke="0" extrusionOk="0">
                <a:moveTo>
                  <a:pt x="10826" y="-1"/>
                </a:moveTo>
                <a:cubicBezTo>
                  <a:pt x="12721" y="1097"/>
                  <a:pt x="14439" y="2478"/>
                  <a:pt x="15920" y="4092"/>
                </a:cubicBezTo>
                <a:lnTo>
                  <a:pt x="0" y="18691"/>
                </a:lnTo>
                <a:lnTo>
                  <a:pt x="10826" y="-1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7" name="Arc 23"/>
          <p:cNvSpPr/>
          <p:nvPr>
            <p:custDataLst>
              <p:tags r:id="rId17"/>
            </p:custDataLst>
          </p:nvPr>
        </p:nvSpPr>
        <p:spPr bwMode="auto">
          <a:xfrm>
            <a:off x="6311392" y="3498088"/>
            <a:ext cx="1730375" cy="730250"/>
          </a:xfrm>
          <a:custGeom>
            <a:gdLst>
              <a:gd name="T0" fmla="*/ 2147483646 w 21409"/>
              <a:gd name="T1" fmla="*/ 2147483646 h 9034"/>
              <a:gd name="T2" fmla="*/ 2147483646 w 21409"/>
              <a:gd name="T3" fmla="*/ 2147483646 h 9034"/>
              <a:gd name="T4" fmla="*/ 0 w 21409"/>
              <a:gd name="T5" fmla="*/ 0 h 9034"/>
              <a:gd name="T6" fmla="*/ 0 60000 65536"/>
              <a:gd name="T7" fmla="*/ 0 60000 65536"/>
              <a:gd name="T8" fmla="*/ 0 60000 65536"/>
              <a:gd name="T9" fmla="*/ 0 w 21409"/>
              <a:gd name="T10" fmla="*/ 0 h 9034"/>
              <a:gd name="T11" fmla="*/ 21409 w 21409"/>
              <a:gd name="T12" fmla="*/ 9034 h 9034"/>
            </a:gdLst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409" h="9034" fill="none" extrusionOk="0">
                <a:moveTo>
                  <a:pt x="21408" y="2867"/>
                </a:moveTo>
                <a:cubicBezTo>
                  <a:pt x="21123" y="5000"/>
                  <a:pt x="20520" y="7079"/>
                  <a:pt x="19620" y="9034"/>
                </a:cubicBezTo>
              </a:path>
              <a:path w="21409" h="9034" stroke="0" extrusionOk="0">
                <a:moveTo>
                  <a:pt x="21408" y="2867"/>
                </a:moveTo>
                <a:cubicBezTo>
                  <a:pt x="21123" y="5000"/>
                  <a:pt x="20520" y="7079"/>
                  <a:pt x="19620" y="9034"/>
                </a:cubicBezTo>
                <a:lnTo>
                  <a:pt x="0" y="0"/>
                </a:lnTo>
                <a:lnTo>
                  <a:pt x="21408" y="2867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8"/>
            </p:custDataLst>
          </p:nvPr>
        </p:nvSpPr>
        <p:spPr>
          <a:xfrm>
            <a:off x="1125220" y="1247775"/>
            <a:ext cx="1056259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00000"/>
              </a:lnSpc>
            </a:pPr>
            <a:r>
              <a:rPr lang="zh-CN" sz="24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作法：（</a:t>
            </a:r>
            <a:r>
              <a:rPr lang="en-US" altLang="zh-CN" sz="24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1</a:t>
            </a:r>
            <a:r>
              <a:rPr lang="zh-CN" sz="24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）以点</a:t>
            </a:r>
            <a:r>
              <a:rPr lang="en-US" altLang="zh-CN" sz="24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O</a:t>
            </a:r>
            <a:r>
              <a:rPr lang="zh-CN" altLang="en-US" sz="24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为圆心，适当长为半径画弧线，交</a:t>
            </a:r>
            <a:r>
              <a:rPr lang="en-US" altLang="zh-CN" sz="24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OA</a:t>
            </a:r>
            <a:r>
              <a:rPr lang="zh-CN" altLang="en-US" sz="24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于点</a:t>
            </a:r>
            <a:r>
              <a:rPr lang="en-US" altLang="zh-CN" sz="24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N</a:t>
            </a:r>
            <a:r>
              <a:rPr lang="zh-CN" altLang="en-US" sz="24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，交</a:t>
            </a:r>
            <a:r>
              <a:rPr lang="en-US" altLang="zh-CN" sz="24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OB</a:t>
            </a:r>
            <a:r>
              <a:rPr lang="zh-CN" altLang="en-US" sz="24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于点</a:t>
            </a:r>
            <a:r>
              <a:rPr lang="en-US" altLang="zh-CN" sz="24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M.</a:t>
            </a:r>
            <a:endParaRPr lang="zh-CN" sz="2400" b="1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fontAlgn="auto">
              <a:lnSpc>
                <a:spcPct val="100000"/>
              </a:lnSpc>
            </a:pPr>
            <a:r>
              <a:rPr lang="en-US" altLang="zh-CN" sz="24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  </a:t>
            </a:r>
            <a:r>
              <a:rPr lang="zh-CN" sz="24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（</a:t>
            </a:r>
            <a:r>
              <a:rPr lang="en-US" altLang="zh-CN" sz="24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2</a:t>
            </a:r>
            <a:r>
              <a:rPr lang="zh-CN" sz="24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）分别以</a:t>
            </a:r>
            <a:r>
              <a:rPr lang="en-US" altLang="zh-CN" sz="24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M</a:t>
            </a:r>
            <a:r>
              <a:rPr lang="zh-CN" altLang="en-US" sz="24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、</a:t>
            </a:r>
            <a:r>
              <a:rPr lang="en-US" altLang="zh-CN" sz="24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N</a:t>
            </a:r>
            <a:r>
              <a:rPr lang="zh-CN" altLang="en-US" sz="24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为圆心，大于    </a:t>
            </a:r>
            <a:r>
              <a:rPr lang="en-US" altLang="zh-CN" sz="24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MN</a:t>
            </a:r>
            <a:r>
              <a:rPr lang="zh-CN" altLang="en-US" sz="24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的长为半径画弧，两弧在</a:t>
            </a:r>
            <a:r>
              <a:rPr lang="zh-CN" sz="24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∠</a:t>
            </a:r>
            <a:r>
              <a:rPr lang="en-US" altLang="zh-CN" sz="24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AOB</a:t>
            </a:r>
            <a:r>
              <a:rPr lang="zh-CN" altLang="en-US" sz="24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的内部相交于点</a:t>
            </a:r>
            <a:r>
              <a:rPr lang="en-US" altLang="zh-CN" sz="24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C.</a:t>
            </a:r>
            <a:endParaRPr lang="zh-CN" sz="2400" b="1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fontAlgn="auto">
              <a:lnSpc>
                <a:spcPct val="100000"/>
              </a:lnSpc>
            </a:pPr>
            <a:r>
              <a:rPr lang="en-US" altLang="zh-CN" sz="24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  </a:t>
            </a:r>
            <a:r>
              <a:rPr lang="zh-CN" sz="24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（</a:t>
            </a:r>
            <a:r>
              <a:rPr lang="en-US" altLang="zh-CN" sz="24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3</a:t>
            </a:r>
            <a:r>
              <a:rPr lang="zh-CN" sz="24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）画射线</a:t>
            </a:r>
            <a:r>
              <a:rPr lang="en-US" altLang="zh-CN" sz="24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OC</a:t>
            </a:r>
            <a:r>
              <a:rPr lang="zh-CN" altLang="en-US" sz="24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，射线</a:t>
            </a:r>
            <a:r>
              <a:rPr lang="en-US" altLang="zh-CN" sz="24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OC</a:t>
            </a:r>
            <a:r>
              <a:rPr lang="zh-CN" altLang="en-US" sz="24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即为所求</a:t>
            </a:r>
            <a:r>
              <a:rPr lang="en-US" altLang="zh-CN" sz="24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.</a:t>
            </a:r>
            <a:endParaRPr lang="en-US" altLang="zh-CN" sz="2400" b="1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7" name="椭圆形标注 6"/>
          <p:cNvSpPr/>
          <p:nvPr>
            <p:custDataLst>
              <p:tags r:id="rId19"/>
            </p:custDataLst>
          </p:nvPr>
        </p:nvSpPr>
        <p:spPr>
          <a:xfrm>
            <a:off x="6815455" y="2834640"/>
            <a:ext cx="4872355" cy="1454150"/>
          </a:xfrm>
          <a:prstGeom prst="wedgeEllipseCallout">
            <a:avLst/>
          </a:prstGeom>
          <a:solidFill>
            <a:schemeClr val="accent4">
              <a:lumMod val="40000"/>
              <a:lumOff val="60000"/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>
                <a:solidFill>
                  <a:srgbClr val="0101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你能证明OC</a:t>
            </a:r>
            <a:r>
              <a:rPr lang="zh-CN" altLang="en-US" sz="2800" b="1">
                <a:solidFill>
                  <a:srgbClr val="0202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是∠AOB</a:t>
            </a:r>
            <a:r>
              <a:rPr lang="zh-CN" altLang="en-US" sz="2800" b="1">
                <a:solidFill>
                  <a:srgbClr val="0101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的角平分线吗？</a:t>
            </a:r>
            <a:endParaRPr lang="zh-CN" altLang="en-US" sz="2800" b="1">
              <a:latin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4" name="流程图: 终止 3"/>
          <p:cNvSpPr/>
          <p:nvPr>
            <p:custDataLst>
              <p:tags r:id="rId20"/>
            </p:custDataLst>
          </p:nvPr>
        </p:nvSpPr>
        <p:spPr>
          <a:xfrm>
            <a:off x="1038860" y="174625"/>
            <a:ext cx="2070100" cy="603885"/>
          </a:xfrm>
          <a:prstGeom prst="flowChartTerminator">
            <a:avLst/>
          </a:prstGeom>
          <a:solidFill>
            <a:schemeClr val="accent6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200">
                <a:latin typeface="Arial" pitchFamily="34" charset="0"/>
                <a:ea typeface="微软雅黑"/>
                <a:sym typeface="+mn-ea"/>
              </a:rPr>
              <a:t>互动新授</a:t>
            </a:r>
            <a:endParaRPr lang="zh-CN" altLang="en-US" sz="2800" b="1" spc="200"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dur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dur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1" presetClass="entr" presetSubtype="0" dur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1"/>
                            </p:stCondLst>
                            <p:childTnLst>
                              <p:par>
                                <p:cTn id="39" presetID="2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001"/>
                            </p:stCondLst>
                            <p:childTnLst>
                              <p:par>
                                <p:cTn id="43" presetID="2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7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1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pSp>
        <p:nvGrpSpPr>
          <p:cNvPr id="6" name="组合 5"/>
          <p:cNvGrpSpPr/>
          <p:nvPr>
            <p:custDataLst>
              <p:tags r:id="rId3"/>
            </p:custDataLst>
          </p:nvPr>
        </p:nvGrpSpPr>
        <p:grpSpPr>
          <a:xfrm>
            <a:off x="1246505" y="1265555"/>
            <a:ext cx="6023610" cy="3969385"/>
            <a:chOff x="6023198" y="2657193"/>
            <a:chExt cx="4755786" cy="3969385"/>
          </a:xfrm>
        </p:grpSpPr>
        <p:sp>
          <p:nvSpPr>
            <p:cNvPr id="12" name="文本框 11"/>
            <p:cNvSpPr txBox="1"/>
            <p:nvPr>
              <p:custDataLst>
                <p:tags r:id="rId4"/>
              </p:custDataLst>
            </p:nvPr>
          </p:nvSpPr>
          <p:spPr>
            <a:xfrm>
              <a:off x="6023198" y="2657193"/>
              <a:ext cx="4755786" cy="39693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2800" b="1" kern="0" smtClean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黑体" panose="02010609060101010101" pitchFamily="49" charset="-122"/>
                </a:rPr>
                <a:t>证明：</a:t>
              </a:r>
              <a:r>
                <a:rPr lang="zh-CN" altLang="en-US" sz="2800" b="1" kern="0" smtClean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黑体" panose="02010609060101010101" pitchFamily="49" charset="-122"/>
                </a:rPr>
                <a:t>∵在                中</a:t>
              </a:r>
              <a:endParaRPr lang="en-US" altLang="zh-CN" sz="2800" b="1" kern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2800" b="1" kern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2800" b="1" ker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2800" b="1" kern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黑体" panose="02010609060101010101" pitchFamily="49" charset="-122"/>
                </a:rPr>
                <a:t>       </a:t>
              </a:r>
              <a:r>
                <a:rPr lang="zh-CN" altLang="en-US" sz="2800" b="1" kern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黑体" panose="02010609060101010101" pitchFamily="49" charset="-122"/>
                </a:rPr>
                <a:t>∴</a:t>
              </a:r>
              <a:endParaRPr lang="en-US" altLang="zh-CN" sz="2800" b="1" kern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2800" b="1" kern="0" smtClean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黑体" panose="02010609060101010101" pitchFamily="49" charset="-122"/>
                </a:rPr>
                <a:t>       </a:t>
              </a:r>
              <a:r>
                <a:rPr lang="zh-CN" altLang="en-US" sz="2800" b="1" kern="0" smtClean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黑体" panose="02010609060101010101" pitchFamily="49" charset="-122"/>
                </a:rPr>
                <a:t>∴∠</a:t>
              </a:r>
              <a:r>
                <a:rPr lang="en-US" altLang="zh-CN" sz="2800" b="1" kern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黑体" panose="02010609060101010101" pitchFamily="49" charset="-122"/>
                </a:rPr>
                <a:t>MOC</a:t>
              </a:r>
              <a:r>
                <a:rPr lang="en-US" altLang="zh-CN" sz="2800" b="1" kern="0" smtClean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黑体" panose="02010609060101010101" pitchFamily="49" charset="-122"/>
                </a:rPr>
                <a:t>=</a:t>
              </a:r>
              <a:r>
                <a:rPr lang="zh-CN" altLang="en-US" sz="2800" b="1" kern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黑体" panose="02010609060101010101" pitchFamily="49" charset="-122"/>
                </a:rPr>
                <a:t>∠</a:t>
              </a:r>
              <a:r>
                <a:rPr lang="en-US" altLang="zh-CN" sz="2800" b="1" kern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黑体" panose="02010609060101010101" pitchFamily="49" charset="-122"/>
                </a:rPr>
                <a:t>NOC</a:t>
              </a:r>
              <a:endParaRPr lang="en-US" altLang="zh-CN" sz="2800" b="1" ker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2800" b="1" kern="0" smtClean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黑体" panose="02010609060101010101" pitchFamily="49" charset="-122"/>
                </a:rPr>
                <a:t>         </a:t>
              </a:r>
              <a:r>
                <a:rPr lang="zh-CN" altLang="en-US" sz="2800" b="1" kern="0" smtClean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黑体" panose="02010609060101010101" pitchFamily="49" charset="-122"/>
                </a:rPr>
                <a:t>即</a:t>
              </a:r>
              <a:r>
                <a:rPr lang="en-US" altLang="zh-CN" sz="2800" b="1" kern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黑体" panose="02010609060101010101" pitchFamily="49" charset="-122"/>
                </a:rPr>
                <a:t>OC</a:t>
              </a:r>
              <a:r>
                <a:rPr lang="zh-CN" altLang="en-US" sz="2800" b="1" kern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黑体" panose="02010609060101010101" pitchFamily="49" charset="-122"/>
                </a:rPr>
                <a:t>是∠</a:t>
              </a:r>
              <a:r>
                <a:rPr lang="en-US" altLang="zh-CN" sz="2800" b="1" kern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黑体" panose="02010609060101010101" pitchFamily="49" charset="-122"/>
                </a:rPr>
                <a:t>AOB</a:t>
              </a:r>
              <a:r>
                <a:rPr lang="zh-CN" altLang="en-US" sz="2800" b="1" kern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黑体" panose="02010609060101010101" pitchFamily="49" charset="-122"/>
                </a:rPr>
                <a:t>的</a:t>
              </a:r>
              <a:r>
                <a:rPr lang="zh-CN" altLang="en-US" sz="2800" b="1" kern="0" smtClean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黑体" panose="02010609060101010101" pitchFamily="49" charset="-122"/>
                </a:rPr>
                <a:t>角平分线</a:t>
              </a:r>
              <a:endParaRPr lang="zh-CN" altLang="zh-CN" sz="2800" b="1" ker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endParaRPr>
            </a:p>
          </p:txBody>
        </p:sp>
        <p:graphicFrame>
          <p:nvGraphicFramePr>
            <p:cNvPr id="3" name="对象 2"/>
            <p:cNvGraphicFramePr>
              <a:graphicFrameLocks noChangeAspect="1"/>
            </p:cNvGraphicFramePr>
            <p:nvPr>
              <p:custDataLst>
                <p:tags r:id="rId5"/>
              </p:custDataLst>
            </p:nvPr>
          </p:nvGraphicFramePr>
          <p:xfrm>
            <a:off x="7531754" y="2833723"/>
            <a:ext cx="2319737" cy="447675"/>
          </p:xfrm>
          <a:graphic>
            <a:graphicData uri="http://schemas.openxmlformats.org/presentationml/2006/ole">
              <mc:AlternateContent>
                <mc:Choice xmlns:v="urn:schemas-microsoft-com:vml" Requires="v">
                  <p:oleObj spid="_x0000_s1038" name="Equation" r:id="rId6" imgW="25298400" imgH="4876800" progId="Equation.DSMT4">
                    <p:embed/>
                  </p:oleObj>
                </mc:Choice>
                <mc:Fallback>
                  <p:oleObj name="Equation" r:id="rId6" imgW="25298400" imgH="4876800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7531754" y="2833723"/>
                          <a:ext cx="2319737" cy="4476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" name="对象 4"/>
            <p:cNvGraphicFramePr>
              <a:graphicFrameLocks noChangeAspect="1"/>
            </p:cNvGraphicFramePr>
            <p:nvPr>
              <p:custDataLst>
                <p:tags r:id="rId8"/>
              </p:custDataLst>
            </p:nvPr>
          </p:nvGraphicFramePr>
          <p:xfrm>
            <a:off x="7185831" y="3348708"/>
            <a:ext cx="1508054" cy="1407795"/>
          </p:xfrm>
          <a:graphic>
            <a:graphicData uri="http://schemas.openxmlformats.org/presentationml/2006/ole">
              <mc:AlternateContent>
                <mc:Choice xmlns:v="urn:schemas-microsoft-com:vml" Requires="v">
                  <p:oleObj spid="_x0000_s1039" name="Equation" r:id="rId9" imgW="18288000" imgH="17068800" progId="Equation.DSMT4">
                    <p:embed/>
                  </p:oleObj>
                </mc:Choice>
                <mc:Fallback>
                  <p:oleObj name="Equation" r:id="rId9" imgW="18288000" imgH="17068800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7185831" y="3348708"/>
                          <a:ext cx="1508054" cy="140779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" name="对象 40"/>
            <p:cNvGraphicFramePr>
              <a:graphicFrameLocks noChangeAspect="1"/>
            </p:cNvGraphicFramePr>
            <p:nvPr>
              <p:custDataLst>
                <p:tags r:id="rId11"/>
              </p:custDataLst>
            </p:nvPr>
          </p:nvGraphicFramePr>
          <p:xfrm>
            <a:off x="7368816" y="4756503"/>
            <a:ext cx="3409667" cy="461645"/>
          </p:xfrm>
          <a:graphic>
            <a:graphicData uri="http://schemas.openxmlformats.org/presentationml/2006/ole">
              <mc:AlternateContent>
                <mc:Choice xmlns:v="urn:schemas-microsoft-com:vml" Requires="v">
                  <p:oleObj spid="_x0000_s1040" name="Equation" r:id="rId12" imgW="33832800" imgH="4572000" progId="Equation.DSMT4">
                    <p:embed/>
                  </p:oleObj>
                </mc:Choice>
                <mc:Fallback>
                  <p:oleObj name="Equation" r:id="rId12" imgW="33832800" imgH="4572000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7368816" y="4756503"/>
                          <a:ext cx="3409667" cy="46164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2" name="Picture 2"/>
          <p:cNvPicPr>
            <a:picLocks noChangeAspect="1" noChangeArrowheads="1"/>
          </p:cNvPicPr>
          <p:nvPr>
            <p:custDataLst>
              <p:tags r:id="rId1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32855" y="2224405"/>
            <a:ext cx="4004310" cy="2409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Line 3"/>
          <p:cNvSpPr>
            <a:spLocks noChangeShapeType="1"/>
          </p:cNvSpPr>
          <p:nvPr>
            <p:custDataLst>
              <p:tags r:id="rId16"/>
            </p:custDataLst>
          </p:nvPr>
        </p:nvSpPr>
        <p:spPr bwMode="auto">
          <a:xfrm>
            <a:off x="8894890" y="2749106"/>
            <a:ext cx="1676400" cy="476250"/>
          </a:xfrm>
          <a:prstGeom prst="line">
            <a:avLst/>
          </a:prstGeom>
          <a:noFill/>
          <a:ln w="28575">
            <a:solidFill>
              <a:srgbClr val="00FFFF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" name="Line 4"/>
          <p:cNvSpPr>
            <a:spLocks noChangeShapeType="1"/>
          </p:cNvSpPr>
          <p:nvPr>
            <p:custDataLst>
              <p:tags r:id="rId17"/>
            </p:custDataLst>
          </p:nvPr>
        </p:nvSpPr>
        <p:spPr bwMode="auto">
          <a:xfrm flipV="1">
            <a:off x="9480677" y="3211068"/>
            <a:ext cx="1090613" cy="1376363"/>
          </a:xfrm>
          <a:prstGeom prst="line">
            <a:avLst/>
          </a:prstGeom>
          <a:noFill/>
          <a:ln w="28575">
            <a:solidFill>
              <a:srgbClr val="00FFFF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" name="Line 5"/>
          <p:cNvSpPr>
            <a:spLocks noChangeShapeType="1"/>
          </p:cNvSpPr>
          <p:nvPr>
            <p:custDataLst>
              <p:tags r:id="rId18"/>
            </p:custDataLst>
          </p:nvPr>
        </p:nvSpPr>
        <p:spPr bwMode="auto">
          <a:xfrm flipV="1">
            <a:off x="6445250" y="3021965"/>
            <a:ext cx="4784090" cy="1546225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1511" name="Rectangle 14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363837" y="1880743"/>
            <a:ext cx="36068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2800">
                <a:latin typeface="黑体" panose="02010609060101010101" pitchFamily="49" charset="-122"/>
                <a:ea typeface="黑体" panose="02010609060101010101" pitchFamily="49" charset="-122"/>
              </a:rPr>
              <a:t>A</a:t>
            </a:r>
            <a:endParaRPr lang="en-US" altLang="zh-CN" sz="28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1512" name="Rectangle 15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10219182" y="4434713"/>
            <a:ext cx="36068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2800">
                <a:latin typeface="黑体" panose="02010609060101010101" pitchFamily="49" charset="-122"/>
                <a:ea typeface="黑体" panose="02010609060101010101" pitchFamily="49" charset="-122"/>
              </a:rPr>
              <a:t>B</a:t>
            </a:r>
            <a:endParaRPr lang="en-US" altLang="zh-CN" sz="28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1513" name="Rectangle 16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5985002" y="4331843"/>
            <a:ext cx="36068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2800">
                <a:latin typeface="黑体" panose="02010609060101010101" pitchFamily="49" charset="-122"/>
                <a:ea typeface="黑体" panose="02010609060101010101" pitchFamily="49" charset="-122"/>
              </a:rPr>
              <a:t>O</a:t>
            </a:r>
            <a:endParaRPr lang="en-US" altLang="zh-CN" sz="28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1" name="Rectangle 17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8432927" y="2312543"/>
            <a:ext cx="620713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2800">
                <a:latin typeface="黑体" panose="02010609060101010101" pitchFamily="49" charset="-122"/>
                <a:ea typeface="黑体" panose="02010609060101010101" pitchFamily="49" charset="-122"/>
              </a:rPr>
              <a:t>M</a:t>
            </a:r>
            <a:endParaRPr lang="en-US" altLang="zh-CN" sz="28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2" name="Rectangle 18"/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9428290" y="4536631"/>
            <a:ext cx="592137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2800">
                <a:latin typeface="黑体" panose="02010609060101010101" pitchFamily="49" charset="-122"/>
                <a:ea typeface="黑体" panose="02010609060101010101" pitchFamily="49" charset="-122"/>
              </a:rPr>
              <a:t>N</a:t>
            </a:r>
            <a:endParaRPr lang="en-US" altLang="zh-CN" sz="28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" name="Rectangle 19"/>
          <p:cNvSpPr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10657015" y="3022156"/>
            <a:ext cx="67945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2800">
                <a:latin typeface="黑体" panose="02010609060101010101" pitchFamily="49" charset="-122"/>
                <a:ea typeface="黑体" panose="02010609060101010101" pitchFamily="49" charset="-122"/>
              </a:rPr>
              <a:t>C</a:t>
            </a:r>
            <a:endParaRPr lang="en-US" altLang="zh-CN" sz="28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4" name="Arc 20"/>
          <p:cNvSpPr/>
          <p:nvPr>
            <p:custDataLst>
              <p:tags r:id="rId25"/>
            </p:custDataLst>
          </p:nvPr>
        </p:nvSpPr>
        <p:spPr bwMode="auto">
          <a:xfrm>
            <a:off x="6400927" y="2637981"/>
            <a:ext cx="2582863" cy="1943100"/>
          </a:xfrm>
          <a:custGeom>
            <a:gdLst>
              <a:gd name="T0" fmla="*/ 2147483646 w 18083"/>
              <a:gd name="T1" fmla="*/ 0 h 13601"/>
              <a:gd name="T2" fmla="*/ 2147483646 w 18083"/>
              <a:gd name="T3" fmla="*/ 2147483646 h 13601"/>
              <a:gd name="T4" fmla="*/ 0 w 18083"/>
              <a:gd name="T5" fmla="*/ 2147483646 h 13601"/>
              <a:gd name="T6" fmla="*/ 0 60000 65536"/>
              <a:gd name="T7" fmla="*/ 0 60000 65536"/>
              <a:gd name="T8" fmla="*/ 0 60000 65536"/>
              <a:gd name="T9" fmla="*/ 0 w 18083"/>
              <a:gd name="T10" fmla="*/ 0 h 13601"/>
              <a:gd name="T11" fmla="*/ 18083 w 18083"/>
              <a:gd name="T12" fmla="*/ 13601 h 13601"/>
            </a:gdLst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8083" h="13601" fill="none" extrusionOk="0">
                <a:moveTo>
                  <a:pt x="16780" y="-1"/>
                </a:moveTo>
                <a:cubicBezTo>
                  <a:pt x="17244" y="573"/>
                  <a:pt x="17679" y="1169"/>
                  <a:pt x="18083" y="1787"/>
                </a:cubicBezTo>
              </a:path>
              <a:path w="18083" h="13601" stroke="0" extrusionOk="0">
                <a:moveTo>
                  <a:pt x="16780" y="-1"/>
                </a:moveTo>
                <a:cubicBezTo>
                  <a:pt x="17244" y="573"/>
                  <a:pt x="17679" y="1169"/>
                  <a:pt x="18083" y="1787"/>
                </a:cubicBezTo>
                <a:lnTo>
                  <a:pt x="0" y="13601"/>
                </a:lnTo>
                <a:lnTo>
                  <a:pt x="16780" y="-1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5" name="Arc 21"/>
          <p:cNvSpPr/>
          <p:nvPr>
            <p:custDataLst>
              <p:tags r:id="rId26"/>
            </p:custDataLst>
          </p:nvPr>
        </p:nvSpPr>
        <p:spPr bwMode="auto">
          <a:xfrm>
            <a:off x="6397752" y="4435031"/>
            <a:ext cx="3084513" cy="373062"/>
          </a:xfrm>
          <a:custGeom>
            <a:gdLst>
              <a:gd name="T0" fmla="*/ 2147483646 w 21600"/>
              <a:gd name="T1" fmla="*/ 0 h 2600"/>
              <a:gd name="T2" fmla="*/ 2147483646 w 21600"/>
              <a:gd name="T3" fmla="*/ 2147483646 h 2600"/>
              <a:gd name="T4" fmla="*/ 0 w 21600"/>
              <a:gd name="T5" fmla="*/ 2147483646 h 2600"/>
              <a:gd name="T6" fmla="*/ 0 60000 65536"/>
              <a:gd name="T7" fmla="*/ 0 60000 65536"/>
              <a:gd name="T8" fmla="*/ 0 60000 65536"/>
              <a:gd name="T9" fmla="*/ 0 w 21600"/>
              <a:gd name="T10" fmla="*/ 0 h 2600"/>
              <a:gd name="T11" fmla="*/ 21600 w 21600"/>
              <a:gd name="T12" fmla="*/ 2600 h 2600"/>
            </a:gdLst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600" fill="none" extrusionOk="0">
                <a:moveTo>
                  <a:pt x="21575" y="0"/>
                </a:moveTo>
                <a:cubicBezTo>
                  <a:pt x="21591" y="342"/>
                  <a:pt x="21600" y="684"/>
                  <a:pt x="21600" y="1027"/>
                </a:cubicBezTo>
                <a:cubicBezTo>
                  <a:pt x="21600" y="1551"/>
                  <a:pt x="21580" y="2076"/>
                  <a:pt x="21542" y="2599"/>
                </a:cubicBezTo>
              </a:path>
              <a:path w="21600" h="2600" stroke="0" extrusionOk="0">
                <a:moveTo>
                  <a:pt x="21575" y="0"/>
                </a:moveTo>
                <a:cubicBezTo>
                  <a:pt x="21591" y="342"/>
                  <a:pt x="21600" y="684"/>
                  <a:pt x="21600" y="1027"/>
                </a:cubicBezTo>
                <a:cubicBezTo>
                  <a:pt x="21600" y="1551"/>
                  <a:pt x="21580" y="2076"/>
                  <a:pt x="21542" y="2599"/>
                </a:cubicBezTo>
                <a:lnTo>
                  <a:pt x="0" y="1027"/>
                </a:lnTo>
                <a:lnTo>
                  <a:pt x="21575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6" name="Arc 22"/>
          <p:cNvSpPr/>
          <p:nvPr>
            <p:custDataLst>
              <p:tags r:id="rId27"/>
            </p:custDataLst>
          </p:nvPr>
        </p:nvSpPr>
        <p:spPr bwMode="auto">
          <a:xfrm>
            <a:off x="9477502" y="3069781"/>
            <a:ext cx="1287463" cy="1511300"/>
          </a:xfrm>
          <a:custGeom>
            <a:gdLst>
              <a:gd name="T0" fmla="*/ 2147483646 w 15920"/>
              <a:gd name="T1" fmla="*/ 0 h 18691"/>
              <a:gd name="T2" fmla="*/ 2147483646 w 15920"/>
              <a:gd name="T3" fmla="*/ 2147483646 h 18691"/>
              <a:gd name="T4" fmla="*/ 0 w 15920"/>
              <a:gd name="T5" fmla="*/ 2147483646 h 18691"/>
              <a:gd name="T6" fmla="*/ 0 60000 65536"/>
              <a:gd name="T7" fmla="*/ 0 60000 65536"/>
              <a:gd name="T8" fmla="*/ 0 60000 65536"/>
              <a:gd name="T9" fmla="*/ 0 w 15920"/>
              <a:gd name="T10" fmla="*/ 0 h 18691"/>
              <a:gd name="T11" fmla="*/ 15920 w 15920"/>
              <a:gd name="T12" fmla="*/ 18691 h 18691"/>
            </a:gdLst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20" h="18691" fill="none" extrusionOk="0">
                <a:moveTo>
                  <a:pt x="10826" y="-1"/>
                </a:moveTo>
                <a:cubicBezTo>
                  <a:pt x="12721" y="1097"/>
                  <a:pt x="14439" y="2478"/>
                  <a:pt x="15920" y="4092"/>
                </a:cubicBezTo>
              </a:path>
              <a:path w="15920" h="18691" stroke="0" extrusionOk="0">
                <a:moveTo>
                  <a:pt x="10826" y="-1"/>
                </a:moveTo>
                <a:cubicBezTo>
                  <a:pt x="12721" y="1097"/>
                  <a:pt x="14439" y="2478"/>
                  <a:pt x="15920" y="4092"/>
                </a:cubicBezTo>
                <a:lnTo>
                  <a:pt x="0" y="18691"/>
                </a:lnTo>
                <a:lnTo>
                  <a:pt x="10826" y="-1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7" name="Arc 23"/>
          <p:cNvSpPr/>
          <p:nvPr>
            <p:custDataLst>
              <p:tags r:id="rId28"/>
            </p:custDataLst>
          </p:nvPr>
        </p:nvSpPr>
        <p:spPr bwMode="auto">
          <a:xfrm>
            <a:off x="8893302" y="2750693"/>
            <a:ext cx="1730375" cy="730250"/>
          </a:xfrm>
          <a:custGeom>
            <a:gdLst>
              <a:gd name="T0" fmla="*/ 2147483646 w 21409"/>
              <a:gd name="T1" fmla="*/ 2147483646 h 9034"/>
              <a:gd name="T2" fmla="*/ 2147483646 w 21409"/>
              <a:gd name="T3" fmla="*/ 2147483646 h 9034"/>
              <a:gd name="T4" fmla="*/ 0 w 21409"/>
              <a:gd name="T5" fmla="*/ 0 h 9034"/>
              <a:gd name="T6" fmla="*/ 0 60000 65536"/>
              <a:gd name="T7" fmla="*/ 0 60000 65536"/>
              <a:gd name="T8" fmla="*/ 0 60000 65536"/>
              <a:gd name="T9" fmla="*/ 0 w 21409"/>
              <a:gd name="T10" fmla="*/ 0 h 9034"/>
              <a:gd name="T11" fmla="*/ 21409 w 21409"/>
              <a:gd name="T12" fmla="*/ 9034 h 9034"/>
            </a:gdLst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409" h="9034" fill="none" extrusionOk="0">
                <a:moveTo>
                  <a:pt x="21408" y="2867"/>
                </a:moveTo>
                <a:cubicBezTo>
                  <a:pt x="21123" y="5000"/>
                  <a:pt x="20520" y="7079"/>
                  <a:pt x="19620" y="9034"/>
                </a:cubicBezTo>
              </a:path>
              <a:path w="21409" h="9034" stroke="0" extrusionOk="0">
                <a:moveTo>
                  <a:pt x="21408" y="2867"/>
                </a:moveTo>
                <a:cubicBezTo>
                  <a:pt x="21123" y="5000"/>
                  <a:pt x="20520" y="7079"/>
                  <a:pt x="19620" y="9034"/>
                </a:cubicBezTo>
                <a:lnTo>
                  <a:pt x="0" y="0"/>
                </a:lnTo>
                <a:lnTo>
                  <a:pt x="21408" y="2867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流程图: 终止 8"/>
          <p:cNvSpPr/>
          <p:nvPr>
            <p:custDataLst>
              <p:tags r:id="rId29"/>
            </p:custDataLst>
          </p:nvPr>
        </p:nvSpPr>
        <p:spPr>
          <a:xfrm>
            <a:off x="1038860" y="174625"/>
            <a:ext cx="2070100" cy="603885"/>
          </a:xfrm>
          <a:prstGeom prst="flowChartTerminator">
            <a:avLst/>
          </a:prstGeom>
          <a:solidFill>
            <a:schemeClr val="accent6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200">
                <a:latin typeface="Arial" pitchFamily="34" charset="0"/>
                <a:ea typeface="微软雅黑"/>
                <a:sym typeface="+mn-ea"/>
              </a:rPr>
              <a:t>互动新授</a:t>
            </a:r>
            <a:endParaRPr lang="zh-CN" altLang="en-US" sz="2800" b="1" spc="200"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958215" y="1104265"/>
            <a:ext cx="1027557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00000"/>
              </a:lnSpc>
            </a:pP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</a:t>
            </a:r>
            <a:r>
              <a:rPr lang="zh-CN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如图，任意作一个角∠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AOB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，作出</a:t>
            </a:r>
            <a:r>
              <a:rPr lang="zh-CN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∠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AOB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的平分线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OC.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在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OC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上任取一点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P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，过点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P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画出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OA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、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OB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的垂线，分别记垂足为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D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、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E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，测量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PD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、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PE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并作比较，你得到什么结论？在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OC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上再取几个点试一试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.</a:t>
            </a:r>
            <a:endParaRPr lang="en-US" altLang="zh-CN" sz="2800" b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35" name="文本框 34"/>
          <p:cNvSpPr txBox="1"/>
          <p:nvPr>
            <p:custDataLst>
              <p:tags r:id="rId4"/>
            </p:custDataLst>
          </p:nvPr>
        </p:nvSpPr>
        <p:spPr>
          <a:xfrm>
            <a:off x="958215" y="2658745"/>
            <a:ext cx="757047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</a:pPr>
            <a:r>
              <a:rPr lang="en-US" altLang="zh-CN" sz="2400" b="1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    </a:t>
            </a:r>
            <a:r>
              <a:rPr lang="zh-CN" altLang="en-US" sz="2400" b="1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经过测量发现，</a:t>
            </a:r>
            <a:r>
              <a:rPr lang="en-US" altLang="zh-CN" sz="2400" b="1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PD=PE</a:t>
            </a:r>
            <a:r>
              <a:rPr lang="zh-CN" altLang="en-US" sz="2400" b="1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，在</a:t>
            </a:r>
            <a:r>
              <a:rPr lang="en-US" altLang="zh-CN" sz="2400" b="1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OC</a:t>
            </a:r>
            <a:r>
              <a:rPr lang="zh-CN" altLang="en-US" sz="2400" b="1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上再取几个点，都能得到同样的结论</a:t>
            </a:r>
            <a:r>
              <a:rPr lang="en-US" altLang="zh-CN" sz="2400" b="1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.</a:t>
            </a:r>
            <a:endParaRPr lang="en-US" altLang="zh-CN" sz="2400" b="1">
              <a:solidFill>
                <a:srgbClr val="00B0F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clrChange>
              <a:clrFrom>
                <a:srgbClr val="FFFDEA">
                  <a:alpha val="100000"/>
                </a:srgbClr>
              </a:clrFrom>
              <a:clrTo>
                <a:srgbClr val="FFFDEA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73365" y="2760345"/>
            <a:ext cx="2804795" cy="2251075"/>
          </a:xfrm>
          <a:prstGeom prst="rect">
            <a:avLst/>
          </a:prstGeom>
        </p:spPr>
      </p:pic>
      <p:sp>
        <p:nvSpPr>
          <p:cNvPr id="6" name="圆角矩形标注 5"/>
          <p:cNvSpPr/>
          <p:nvPr>
            <p:custDataLst>
              <p:tags r:id="rId7"/>
            </p:custDataLst>
          </p:nvPr>
        </p:nvSpPr>
        <p:spPr>
          <a:xfrm>
            <a:off x="2773045" y="3653155"/>
            <a:ext cx="7113270" cy="1119505"/>
          </a:xfrm>
          <a:prstGeom prst="wedgeRoundRectCallou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>
                <a:solidFill>
                  <a:srgbClr val="0202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通过以上测量，你发现了角的平分线的什么性质？</a:t>
            </a:r>
            <a:endParaRPr lang="zh-CN" altLang="en-US" sz="2400" b="1">
              <a:solidFill>
                <a:srgbClr val="0202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1" name="流程图: 终止 20"/>
          <p:cNvSpPr/>
          <p:nvPr>
            <p:custDataLst>
              <p:tags r:id="rId8"/>
            </p:custDataLst>
          </p:nvPr>
        </p:nvSpPr>
        <p:spPr>
          <a:xfrm>
            <a:off x="1038860" y="174625"/>
            <a:ext cx="2070100" cy="603885"/>
          </a:xfrm>
          <a:prstGeom prst="flowChartTerminator">
            <a:avLst/>
          </a:prstGeom>
          <a:solidFill>
            <a:schemeClr val="accent6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200">
                <a:latin typeface="Arial" pitchFamily="34" charset="0"/>
                <a:ea typeface="微软雅黑"/>
                <a:sym typeface="+mn-ea"/>
              </a:rPr>
              <a:t>互动新授</a:t>
            </a:r>
            <a:endParaRPr lang="zh-CN" altLang="en-US" sz="2800" b="1" spc="200"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9458" name="矩形 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103376" y="977900"/>
            <a:ext cx="9595104" cy="2030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smtClean="0">
                <a:latin typeface="+mj-lt"/>
                <a:ea typeface="黑体" panose="02010609060101010101" pitchFamily="49" charset="-122"/>
              </a:rPr>
              <a:t>        通过动手实验、观察比较，我们发现“</a:t>
            </a:r>
            <a:r>
              <a:rPr lang="zh-CN" altLang="en-US" sz="2800" b="1" smtClean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角的平分线上的点到角的两边的距离相等</a:t>
            </a:r>
            <a:r>
              <a:rPr lang="zh-CN" altLang="en-US" sz="2800" b="1" smtClean="0">
                <a:latin typeface="+mj-lt"/>
                <a:ea typeface="黑体" panose="02010609060101010101" pitchFamily="49" charset="-122"/>
              </a:rPr>
              <a:t>”，你能通过严格的逻辑推理证明这个结论吗？</a:t>
            </a:r>
            <a:endParaRPr lang="zh-CN" altLang="en-US" sz="2800" b="1" smtClean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168400" y="3155315"/>
            <a:ext cx="7924800" cy="1198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en-US" altLang="zh-CN" sz="2400" b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</a:t>
            </a:r>
            <a:r>
              <a:rPr lang="zh-CN" altLang="en-US" sz="2400" b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已知：∠</a:t>
            </a:r>
            <a:r>
              <a:rPr lang="en-US" altLang="zh-CN" sz="2400" b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AOC = ∠BOC</a:t>
            </a:r>
            <a:r>
              <a:rPr lang="zh-CN" altLang="en-US" sz="2400" b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，点 </a:t>
            </a:r>
            <a:r>
              <a:rPr lang="en-US" altLang="zh-CN" sz="2400" b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P </a:t>
            </a:r>
            <a:r>
              <a:rPr lang="zh-CN" altLang="en-US" sz="2400" b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在 </a:t>
            </a:r>
            <a:r>
              <a:rPr lang="en-US" altLang="zh-CN" sz="2400" b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OC </a:t>
            </a:r>
            <a:r>
              <a:rPr lang="zh-CN" altLang="en-US" sz="2400" b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上，</a:t>
            </a:r>
            <a:r>
              <a:rPr lang="en-US" altLang="zh-CN" sz="2400" b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PD⊥OA</a:t>
            </a:r>
            <a:r>
              <a:rPr lang="zh-CN" altLang="en-US" sz="2400" b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，</a:t>
            </a:r>
            <a:r>
              <a:rPr lang="en-US" altLang="zh-CN" sz="2400" b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PE⊥OB</a:t>
            </a:r>
            <a:r>
              <a:rPr lang="zh-CN" altLang="en-US" sz="2400" b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， 垂足分别为 </a:t>
            </a:r>
            <a:r>
              <a:rPr lang="en-US" altLang="zh-CN" sz="2400" b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D</a:t>
            </a:r>
            <a:r>
              <a:rPr lang="zh-CN" altLang="en-US" sz="2400" b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，</a:t>
            </a:r>
            <a:r>
              <a:rPr lang="en-US" altLang="zh-CN" sz="2400" b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E. </a:t>
            </a:r>
            <a:r>
              <a:rPr lang="zh-CN" altLang="en-US" sz="2400" b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求证：</a:t>
            </a:r>
            <a:r>
              <a:rPr lang="en-US" altLang="zh-CN" sz="2400" b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PD = PE. </a:t>
            </a:r>
            <a:endParaRPr lang="zh-CN" altLang="en-US" sz="2400" b="1" smtClean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clrChange>
              <a:clrFrom>
                <a:srgbClr val="FFFDEA">
                  <a:alpha val="100000"/>
                </a:srgbClr>
              </a:clrFrom>
              <a:clrTo>
                <a:srgbClr val="FFFDEA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48220" y="3533775"/>
            <a:ext cx="2804795" cy="2251075"/>
          </a:xfrm>
          <a:prstGeom prst="rect">
            <a:avLst/>
          </a:prstGeom>
        </p:spPr>
      </p:pic>
      <p:sp>
        <p:nvSpPr>
          <p:cNvPr id="21" name="流程图: 终止 20"/>
          <p:cNvSpPr/>
          <p:nvPr>
            <p:custDataLst>
              <p:tags r:id="rId7"/>
            </p:custDataLst>
          </p:nvPr>
        </p:nvSpPr>
        <p:spPr>
          <a:xfrm>
            <a:off x="1038860" y="174625"/>
            <a:ext cx="2070100" cy="603885"/>
          </a:xfrm>
          <a:prstGeom prst="flowChartTerminator">
            <a:avLst/>
          </a:prstGeom>
          <a:solidFill>
            <a:schemeClr val="accent6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200">
                <a:latin typeface="Arial" pitchFamily="34" charset="0"/>
                <a:ea typeface="微软雅黑"/>
                <a:sym typeface="+mn-ea"/>
              </a:rPr>
              <a:t>互动新授</a:t>
            </a:r>
            <a:endParaRPr lang="zh-CN" altLang="en-US" sz="2800" b="1" spc="200"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6148" name="矩形 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331024" y="2377123"/>
            <a:ext cx="6466395" cy="3538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auto">
              <a:lnSpc>
                <a:spcPct val="100000"/>
              </a:lnSpc>
              <a:defRPr/>
            </a:pPr>
            <a:r>
              <a:rPr lang="zh-CN" altLang="en-US" sz="28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证明：∵</a:t>
            </a:r>
            <a:r>
              <a:rPr lang="en-US" altLang="zh-CN" sz="28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PD⊥OA</a:t>
            </a:r>
            <a:r>
              <a:rPr lang="zh-CN" altLang="en-US" sz="28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，</a:t>
            </a:r>
            <a:r>
              <a:rPr lang="en-US" altLang="zh-CN" sz="28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PE⊥OB. </a:t>
            </a:r>
            <a:endParaRPr lang="zh-CN" altLang="en-US" sz="2800" b="1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fontAlgn="auto">
              <a:lnSpc>
                <a:spcPct val="100000"/>
              </a:lnSpc>
              <a:defRPr/>
            </a:pPr>
            <a:r>
              <a:rPr lang="en-US" altLang="zh-CN" sz="28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  </a:t>
            </a:r>
            <a:r>
              <a:rPr lang="zh-CN" altLang="en-US" sz="28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∴∠</a:t>
            </a:r>
            <a:r>
              <a:rPr lang="en-US" altLang="zh-CN" sz="28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PDO</a:t>
            </a:r>
            <a:r>
              <a:rPr lang="zh-CN" altLang="en-US" sz="28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＝∠</a:t>
            </a:r>
            <a:r>
              <a:rPr lang="en-US" altLang="zh-CN" sz="28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PEO</a:t>
            </a:r>
            <a:r>
              <a:rPr lang="zh-CN" altLang="en-US" sz="28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＝ </a:t>
            </a:r>
            <a:r>
              <a:rPr lang="en-US" altLang="zh-CN" sz="28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90°. </a:t>
            </a:r>
            <a:endParaRPr lang="zh-CN" altLang="en-US" sz="2800" b="1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fontAlgn="auto">
              <a:lnSpc>
                <a:spcPct val="100000"/>
              </a:lnSpc>
              <a:defRPr/>
            </a:pPr>
            <a:r>
              <a:rPr lang="en-US" altLang="zh-CN" sz="28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  </a:t>
            </a:r>
            <a:r>
              <a:rPr lang="zh-CN" altLang="en-US" sz="28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在△</a:t>
            </a:r>
            <a:r>
              <a:rPr lang="en-US" altLang="zh-CN" sz="28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PDO </a:t>
            </a:r>
            <a:r>
              <a:rPr lang="zh-CN" altLang="en-US" sz="28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和△</a:t>
            </a:r>
            <a:r>
              <a:rPr lang="en-US" altLang="zh-CN" sz="28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PEO </a:t>
            </a:r>
            <a:r>
              <a:rPr lang="zh-CN" altLang="en-US" sz="28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中，</a:t>
            </a:r>
            <a:endParaRPr lang="zh-CN" altLang="en-US" sz="2800" b="1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fontAlgn="auto">
              <a:lnSpc>
                <a:spcPct val="100000"/>
              </a:lnSpc>
              <a:defRPr/>
            </a:pPr>
            <a:r>
              <a:rPr lang="zh-CN" altLang="en-US" sz="28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</a:t>
            </a:r>
            <a:r>
              <a:rPr lang="en-US" altLang="zh-CN" sz="28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   </a:t>
            </a:r>
            <a:r>
              <a:rPr lang="zh-CN" altLang="en-US" sz="28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∠</a:t>
            </a:r>
            <a:r>
              <a:rPr lang="en-US" altLang="zh-CN" sz="28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PDO</a:t>
            </a:r>
            <a:r>
              <a:rPr lang="zh-CN" altLang="en-US" sz="28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＝∠</a:t>
            </a:r>
            <a:r>
              <a:rPr lang="en-US" altLang="zh-CN" sz="28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PEO</a:t>
            </a:r>
            <a:r>
              <a:rPr lang="zh-CN" altLang="en-US" sz="28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，</a:t>
            </a:r>
            <a:endParaRPr lang="en-US" altLang="zh-CN" sz="2800" b="1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fontAlgn="auto">
              <a:lnSpc>
                <a:spcPct val="100000"/>
              </a:lnSpc>
              <a:defRPr/>
            </a:pPr>
            <a:r>
              <a:rPr lang="en-US" altLang="zh-CN" sz="28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    </a:t>
            </a:r>
            <a:r>
              <a:rPr lang="zh-CN" altLang="en-US" sz="28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∠</a:t>
            </a:r>
            <a:r>
              <a:rPr lang="en-US" altLang="zh-CN" sz="28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AOC</a:t>
            </a:r>
            <a:r>
              <a:rPr lang="zh-CN" altLang="en-US" sz="28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＝∠</a:t>
            </a:r>
            <a:r>
              <a:rPr lang="en-US" altLang="zh-CN" sz="28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BOC</a:t>
            </a:r>
            <a:r>
              <a:rPr lang="zh-CN" altLang="en-US" sz="28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，</a:t>
            </a:r>
            <a:endParaRPr lang="zh-CN" altLang="en-US" sz="2800" b="1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fontAlgn="auto">
              <a:lnSpc>
                <a:spcPct val="100000"/>
              </a:lnSpc>
              <a:defRPr/>
            </a:pPr>
            <a:r>
              <a:rPr lang="zh-CN" altLang="en-US" sz="28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</a:t>
            </a:r>
            <a:r>
              <a:rPr lang="en-US" altLang="zh-CN" sz="28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   OP</a:t>
            </a:r>
            <a:r>
              <a:rPr lang="zh-CN" altLang="en-US" sz="28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＝</a:t>
            </a:r>
            <a:r>
              <a:rPr lang="en-US" altLang="zh-CN" sz="28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OP</a:t>
            </a:r>
            <a:r>
              <a:rPr lang="zh-CN" altLang="en-US" sz="28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，</a:t>
            </a:r>
            <a:endParaRPr lang="zh-CN" altLang="en-US" sz="2800" b="1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fontAlgn="auto">
              <a:lnSpc>
                <a:spcPct val="100000"/>
              </a:lnSpc>
              <a:defRPr/>
            </a:pPr>
            <a:r>
              <a:rPr lang="en-US" altLang="zh-CN" sz="28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  </a:t>
            </a:r>
            <a:r>
              <a:rPr lang="zh-CN" altLang="en-US" sz="28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∴△</a:t>
            </a:r>
            <a:r>
              <a:rPr lang="en-US" altLang="zh-CN" sz="28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PDO ≌ △PEO(AAS). </a:t>
            </a:r>
            <a:endParaRPr lang="en-US" altLang="zh-CN" sz="2800" b="1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fontAlgn="auto">
              <a:lnSpc>
                <a:spcPct val="100000"/>
              </a:lnSpc>
              <a:defRPr/>
            </a:pPr>
            <a:r>
              <a:rPr lang="en-US" altLang="zh-CN" sz="28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  </a:t>
            </a:r>
            <a:r>
              <a:rPr lang="zh-CN" altLang="en-US" sz="28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∴</a:t>
            </a:r>
            <a:r>
              <a:rPr lang="en-US" altLang="zh-CN" sz="28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PD</a:t>
            </a:r>
            <a:r>
              <a:rPr lang="zh-CN" altLang="en-US" sz="28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＝</a:t>
            </a:r>
            <a:r>
              <a:rPr lang="en-US" altLang="zh-CN" sz="28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PE. </a:t>
            </a:r>
            <a:endParaRPr lang="en-US" altLang="zh-CN" sz="2800" b="1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clrChange>
              <a:clrFrom>
                <a:srgbClr val="FFFDEA">
                  <a:alpha val="100000"/>
                </a:srgbClr>
              </a:clrFrom>
              <a:clrTo>
                <a:srgbClr val="FFFDEA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47230" y="2654300"/>
            <a:ext cx="2804795" cy="2251075"/>
          </a:xfrm>
          <a:prstGeom prst="rect">
            <a:avLst/>
          </a:prstGeom>
        </p:spPr>
      </p:pic>
      <p:sp>
        <p:nvSpPr>
          <p:cNvPr id="7" name="矩形 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330960" y="993775"/>
            <a:ext cx="9217025" cy="1383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已知：∠</a:t>
            </a:r>
            <a:r>
              <a:rPr lang="en-US" altLang="zh-CN" sz="2800" b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AOC = ∠BOC</a:t>
            </a: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，点 </a:t>
            </a:r>
            <a:r>
              <a:rPr lang="en-US" altLang="zh-CN" sz="2800" b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P </a:t>
            </a: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在 </a:t>
            </a:r>
            <a:r>
              <a:rPr lang="en-US" altLang="zh-CN" sz="2800" b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OC </a:t>
            </a: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上，</a:t>
            </a:r>
            <a:r>
              <a:rPr lang="en-US" altLang="zh-CN" sz="2800" b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PD⊥OA</a:t>
            </a: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，</a:t>
            </a:r>
            <a:r>
              <a:rPr lang="en-US" altLang="zh-CN" sz="2800" b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PE⊥OB</a:t>
            </a: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， 垂足分别为 </a:t>
            </a:r>
            <a:r>
              <a:rPr lang="en-US" altLang="zh-CN" sz="2800" b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D</a:t>
            </a: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，</a:t>
            </a:r>
            <a:r>
              <a:rPr lang="en-US" altLang="zh-CN" sz="2800" b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E. </a:t>
            </a: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求证：</a:t>
            </a:r>
            <a:r>
              <a:rPr lang="en-US" altLang="zh-CN" sz="2800" b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PD = PE. </a:t>
            </a:r>
            <a:endParaRPr lang="zh-CN" altLang="en-US" sz="2800" b="1" smtClean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26" name="左大括号 25"/>
          <p:cNvSpPr/>
          <p:nvPr>
            <p:custDataLst>
              <p:tags r:id="rId7"/>
            </p:custDataLst>
          </p:nvPr>
        </p:nvSpPr>
        <p:spPr>
          <a:xfrm>
            <a:off x="2608580" y="3808730"/>
            <a:ext cx="140335" cy="1035685"/>
          </a:xfrm>
          <a:prstGeom prst="leftBrac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 sz="2400"/>
          </a:p>
        </p:txBody>
      </p:sp>
      <p:sp>
        <p:nvSpPr>
          <p:cNvPr id="21" name="流程图: 终止 20"/>
          <p:cNvSpPr/>
          <p:nvPr>
            <p:custDataLst>
              <p:tags r:id="rId8"/>
            </p:custDataLst>
          </p:nvPr>
        </p:nvSpPr>
        <p:spPr>
          <a:xfrm>
            <a:off x="1038860" y="174625"/>
            <a:ext cx="2070100" cy="603885"/>
          </a:xfrm>
          <a:prstGeom prst="flowChartTerminator">
            <a:avLst/>
          </a:prstGeom>
          <a:solidFill>
            <a:schemeClr val="accent6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200">
                <a:latin typeface="Arial" pitchFamily="34" charset="0"/>
                <a:ea typeface="微软雅黑"/>
                <a:sym typeface="+mn-ea"/>
              </a:rPr>
              <a:t>互动新授</a:t>
            </a:r>
            <a:endParaRPr lang="zh-CN" altLang="en-US" sz="2800" b="1" spc="200"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dur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3" name="Rectangle 1"/>
          <p:cNvSpPr/>
          <p:nvPr>
            <p:custDataLst>
              <p:tags r:id="rId3"/>
            </p:custDataLst>
          </p:nvPr>
        </p:nvSpPr>
        <p:spPr>
          <a:xfrm>
            <a:off x="1124585" y="2034540"/>
            <a:ext cx="4731385" cy="737235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eaLnBrk="0" fontAlgn="auto" hangingPunct="0">
              <a:lnSpc>
                <a:spcPct val="150000"/>
              </a:lnSpc>
              <a:buClrTx/>
              <a:buSzTx/>
              <a:buNone/>
            </a:pPr>
            <a:r>
              <a:rPr lang="zh-CN" altLang="en-US" sz="2800" b="1">
                <a:solidFill>
                  <a:srgbClr val="0202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符号语言表示：</a:t>
            </a:r>
            <a:endParaRPr lang="zh-CN" altLang="en-US" sz="2800" b="1">
              <a:solidFill>
                <a:srgbClr val="0202FF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1124585" y="1116330"/>
            <a:ext cx="3222625" cy="73723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smtClean="0">
                <a:solidFill>
                  <a:srgbClr val="0202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角的平分线的性质</a:t>
            </a:r>
            <a:r>
              <a:rPr lang="en-US" altLang="zh-CN" sz="2800" b="1" smtClean="0">
                <a:solidFill>
                  <a:srgbClr val="0202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:</a:t>
            </a:r>
            <a:endParaRPr lang="en-US" altLang="zh-CN" sz="2800" b="1" smtClean="0">
              <a:solidFill>
                <a:srgbClr val="0202FF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4347210" y="1116330"/>
            <a:ext cx="6977380" cy="73723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角的平分线上的点到角的两边的距离相等</a:t>
            </a:r>
            <a:r>
              <a:rPr lang="en-US" altLang="zh-CN" sz="28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. </a:t>
            </a:r>
            <a:endParaRPr lang="zh-CN" altLang="en-US" sz="2800">
              <a:latin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6" name="矩形 5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124585" y="3199130"/>
            <a:ext cx="7281545" cy="1198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en-US" altLang="zh-CN" sz="24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∵OC </a:t>
            </a:r>
            <a:r>
              <a:rPr lang="zh-CN" altLang="en-US" sz="24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是∠</a:t>
            </a:r>
            <a:r>
              <a:rPr lang="en-US" altLang="zh-CN" sz="24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AOB </a:t>
            </a:r>
            <a:r>
              <a:rPr lang="zh-CN" altLang="en-US" sz="24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的平分线，</a:t>
            </a:r>
            <a:r>
              <a:rPr lang="en-US" altLang="zh-CN" sz="24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PD⊥OA</a:t>
            </a:r>
            <a:r>
              <a:rPr lang="zh-CN" altLang="en-US" sz="24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，</a:t>
            </a:r>
            <a:r>
              <a:rPr lang="en-US" altLang="zh-CN" sz="24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PE⊥OB</a:t>
            </a:r>
            <a:r>
              <a:rPr lang="zh-CN" altLang="en-US" sz="24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，</a:t>
            </a:r>
            <a:endParaRPr lang="en-US" altLang="zh-CN" sz="2400" b="1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CN" sz="24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∴PD=PE (</a:t>
            </a:r>
            <a:r>
              <a:rPr lang="zh-CN" altLang="en-US" sz="24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角的平分线上的点到角的两边的距离相等</a:t>
            </a:r>
            <a:r>
              <a:rPr lang="en-US" altLang="zh-CN" sz="24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). </a:t>
            </a:r>
            <a:endParaRPr lang="en-US" altLang="zh-CN" sz="2400" b="1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clrChange>
              <a:clrFrom>
                <a:srgbClr val="FFFDEA">
                  <a:alpha val="100000"/>
                </a:srgbClr>
              </a:clrFrom>
              <a:clrTo>
                <a:srgbClr val="FFFDEA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101965" y="2146935"/>
            <a:ext cx="2804795" cy="2251075"/>
          </a:xfrm>
          <a:prstGeom prst="rect">
            <a:avLst/>
          </a:prstGeom>
        </p:spPr>
      </p:pic>
      <p:sp>
        <p:nvSpPr>
          <p:cNvPr id="21" name="流程图: 终止 20"/>
          <p:cNvSpPr/>
          <p:nvPr>
            <p:custDataLst>
              <p:tags r:id="rId9"/>
            </p:custDataLst>
          </p:nvPr>
        </p:nvSpPr>
        <p:spPr>
          <a:xfrm>
            <a:off x="1038860" y="174625"/>
            <a:ext cx="2070100" cy="603885"/>
          </a:xfrm>
          <a:prstGeom prst="flowChartTerminator">
            <a:avLst/>
          </a:prstGeom>
          <a:solidFill>
            <a:schemeClr val="accent6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200">
                <a:latin typeface="Arial" pitchFamily="34" charset="0"/>
                <a:ea typeface="微软雅黑"/>
                <a:sym typeface="+mn-ea"/>
              </a:rPr>
              <a:t>互动新授</a:t>
            </a:r>
            <a:endParaRPr lang="zh-CN" altLang="en-US" sz="2800" b="1" spc="200"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37890" name="矩形 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38860" y="993140"/>
            <a:ext cx="9349740" cy="1383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由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角的平分线的性质的证明过程，你能概括出证明几何命题的一般步骤吗？</a:t>
            </a:r>
            <a:endParaRPr lang="zh-CN" altLang="en-US" sz="2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2" name="矩形 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603596" y="2720309"/>
            <a:ext cx="8929783" cy="2084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80000"/>
              </a:lnSpc>
            </a:pPr>
            <a:r>
              <a:rPr lang="zh-CN" altLang="en-US" sz="24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（</a:t>
            </a:r>
            <a:r>
              <a:rPr lang="en-US" altLang="zh-CN" sz="24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1</a:t>
            </a:r>
            <a:r>
              <a:rPr lang="zh-CN" altLang="en-US" sz="24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）明确命题中的已知和求证；</a:t>
            </a:r>
            <a:endParaRPr lang="zh-CN" altLang="en-US" sz="2400" b="1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eaLnBrk="1" hangingPunct="1">
              <a:lnSpc>
                <a:spcPct val="180000"/>
              </a:lnSpc>
            </a:pPr>
            <a:r>
              <a:rPr lang="zh-CN" altLang="en-US" sz="24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（</a:t>
            </a:r>
            <a:r>
              <a:rPr lang="en-US" altLang="zh-CN" sz="24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2</a:t>
            </a:r>
            <a:r>
              <a:rPr lang="zh-CN" altLang="en-US" sz="24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）根据题意，画出图形，并用数学符号表示已知</a:t>
            </a:r>
            <a:r>
              <a:rPr lang="zh-CN" altLang="en-US" sz="24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和求证</a:t>
            </a:r>
            <a:r>
              <a:rPr lang="zh-CN" altLang="en-US" sz="24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；</a:t>
            </a:r>
            <a:endParaRPr lang="zh-CN" altLang="en-US" sz="2400" b="1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eaLnBrk="1" hangingPunct="1">
              <a:lnSpc>
                <a:spcPct val="180000"/>
              </a:lnSpc>
            </a:pPr>
            <a:r>
              <a:rPr lang="zh-CN" altLang="en-US" sz="24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（</a:t>
            </a:r>
            <a:r>
              <a:rPr lang="en-US" altLang="zh-CN" sz="24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3</a:t>
            </a:r>
            <a:r>
              <a:rPr lang="zh-CN" altLang="en-US" sz="24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）经过分析，找出由已知推出求证的途径，写出</a:t>
            </a:r>
            <a:r>
              <a:rPr lang="zh-CN" altLang="en-US" sz="2400" b="1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证明</a:t>
            </a:r>
            <a:r>
              <a:rPr lang="zh-CN" altLang="en-US" sz="24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过程</a:t>
            </a:r>
            <a:r>
              <a:rPr lang="en-US" altLang="zh-CN" sz="24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. </a:t>
            </a:r>
            <a:endParaRPr lang="en-US" altLang="zh-CN" sz="2400" b="1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21" name="流程图: 终止 20"/>
          <p:cNvSpPr/>
          <p:nvPr>
            <p:custDataLst>
              <p:tags r:id="rId5"/>
            </p:custDataLst>
          </p:nvPr>
        </p:nvSpPr>
        <p:spPr>
          <a:xfrm>
            <a:off x="1038860" y="174625"/>
            <a:ext cx="2070100" cy="603885"/>
          </a:xfrm>
          <a:prstGeom prst="flowChartTerminator">
            <a:avLst/>
          </a:prstGeom>
          <a:solidFill>
            <a:schemeClr val="accent6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200">
                <a:latin typeface="Arial" pitchFamily="34" charset="0"/>
                <a:ea typeface="微软雅黑"/>
                <a:sym typeface="+mn-ea"/>
              </a:rPr>
              <a:t>互动新授</a:t>
            </a:r>
            <a:endParaRPr lang="zh-CN" altLang="en-US" sz="2800" b="1" spc="200"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pSp>
        <p:nvGrpSpPr>
          <p:cNvPr id="107" name="组合 106"/>
          <p:cNvGrpSpPr/>
          <p:nvPr>
            <p:custDataLst>
              <p:tags r:id="rId3"/>
            </p:custDataLst>
          </p:nvPr>
        </p:nvGrpSpPr>
        <p:grpSpPr>
          <a:xfrm>
            <a:off x="6559550" y="3703955"/>
            <a:ext cx="3252470" cy="1955127"/>
            <a:chOff x="1662172" y="2874502"/>
            <a:chExt cx="3704407" cy="2417034"/>
          </a:xfrm>
        </p:grpSpPr>
        <p:sp>
          <p:nvSpPr>
            <p:cNvPr id="108" name="Line 5"/>
            <p:cNvSpPr>
              <a:spLocks noChangeShapeType="1"/>
            </p:cNvSpPr>
            <p:nvPr>
              <p:custDataLst>
                <p:tags r:id="rId4"/>
              </p:custDataLst>
            </p:nvPr>
          </p:nvSpPr>
          <p:spPr bwMode="auto">
            <a:xfrm flipH="1">
              <a:off x="1662172" y="2939432"/>
              <a:ext cx="2520950" cy="2305050"/>
            </a:xfrm>
            <a:prstGeom prst="line">
              <a:avLst/>
            </a:prstGeom>
            <a:noFill/>
            <a:ln w="57150">
              <a:solidFill>
                <a:srgbClr val="00B0F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2400">
                <a:latin typeface="+mj-lt"/>
              </a:endParaRPr>
            </a:p>
          </p:txBody>
        </p:sp>
        <p:grpSp>
          <p:nvGrpSpPr>
            <p:cNvPr id="109" name="组合 108"/>
            <p:cNvGrpSpPr/>
            <p:nvPr>
              <p:custDataLst>
                <p:tags r:id="rId5"/>
              </p:custDataLst>
            </p:nvPr>
          </p:nvGrpSpPr>
          <p:grpSpPr>
            <a:xfrm flipH="1">
              <a:off x="2772604" y="2874502"/>
              <a:ext cx="2593975" cy="2305050"/>
              <a:chOff x="6557963" y="2854325"/>
              <a:chExt cx="2593975" cy="2305050"/>
            </a:xfrm>
          </p:grpSpPr>
          <p:sp>
            <p:nvSpPr>
              <p:cNvPr id="111" name="Line 4"/>
              <p:cNvSpPr>
                <a:spLocks noChangeShapeType="1"/>
              </p:cNvSpPr>
              <p:nvPr>
                <p:custDataLst>
                  <p:tags r:id="rId6"/>
                </p:custDataLst>
              </p:nvPr>
            </p:nvSpPr>
            <p:spPr bwMode="auto">
              <a:xfrm flipV="1">
                <a:off x="6557963" y="2854325"/>
                <a:ext cx="2520950" cy="223202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j-lt"/>
                </a:endParaRPr>
              </a:p>
            </p:txBody>
          </p:sp>
          <p:sp>
            <p:nvSpPr>
              <p:cNvPr id="112" name="Line 10"/>
              <p:cNvSpPr>
                <a:spLocks noChangeShapeType="1"/>
              </p:cNvSpPr>
              <p:nvPr>
                <p:custDataLst>
                  <p:tags r:id="rId7"/>
                </p:custDataLst>
              </p:nvPr>
            </p:nvSpPr>
            <p:spPr bwMode="auto">
              <a:xfrm flipV="1">
                <a:off x="6630988" y="2927350"/>
                <a:ext cx="2520950" cy="223202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j-lt"/>
                </a:endParaRPr>
              </a:p>
            </p:txBody>
          </p:sp>
          <p:sp>
            <p:nvSpPr>
              <p:cNvPr id="113" name="Line 11"/>
              <p:cNvSpPr>
                <a:spLocks noChangeShapeType="1"/>
              </p:cNvSpPr>
              <p:nvPr>
                <p:custDataLst>
                  <p:tags r:id="rId8"/>
                </p:custDataLst>
              </p:nvPr>
            </p:nvSpPr>
            <p:spPr bwMode="auto">
              <a:xfrm flipV="1">
                <a:off x="6607705" y="2883958"/>
                <a:ext cx="2519362" cy="2232025"/>
              </a:xfrm>
              <a:prstGeom prst="line">
                <a:avLst/>
              </a:prstGeom>
              <a:noFill/>
              <a:ln w="76200">
                <a:solidFill>
                  <a:srgbClr val="660066"/>
                </a:solidFill>
                <a:prstDash val="dash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j-lt"/>
                </a:endParaRPr>
              </a:p>
            </p:txBody>
          </p:sp>
        </p:grpSp>
        <p:sp>
          <p:nvSpPr>
            <p:cNvPr id="110" name="Text Box 12"/>
            <p:cNvSpPr txBox="1"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2999352" y="4760076"/>
              <a:ext cx="452438" cy="531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1" latinLnBrk="0" hangingPunct="1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defRPr/>
              </a:pPr>
              <a:r>
                <a:rPr kumimoji="1" lang="en-US" altLang="zh-CN" sz="2200" i="1" smtClean="0">
                  <a:latin typeface="Times New Roman" panose="02020603050405020304" charset="0"/>
                  <a:cs typeface="Times New Roman" panose="02020603050405020304" charset="0"/>
                </a:rPr>
                <a:t>S</a:t>
              </a:r>
              <a:endParaRPr kumimoji="1" lang="en-US" altLang="zh-CN" sz="2200" i="1" smtClean="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</p:grpSp>
      <p:sp>
        <p:nvSpPr>
          <p:cNvPr id="7" name="Rectangle 5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236345" y="915035"/>
            <a:ext cx="9640570" cy="267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defPPr>
              <a:defRPr lang="zh-CN"/>
            </a:defPPr>
            <a:lvl1pPr marL="0" indent="2667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2800" b="1" kern="100" smtClean="0">
                <a:solidFill>
                  <a:srgbClr val="0202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思考</a:t>
            </a:r>
            <a:endParaRPr lang="zh-CN" altLang="en-US" sz="2800" b="1" kern="100" smtClean="0">
              <a:solidFill>
                <a:srgbClr val="0202FF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2800" b="1" kern="10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</a:t>
            </a:r>
            <a:r>
              <a:rPr lang="en-US" altLang="zh-CN" sz="2800" b="1" kern="10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</a:t>
            </a:r>
            <a:r>
              <a:rPr lang="zh-CN" altLang="en-US" sz="2800" b="1" kern="10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如图，要在</a:t>
            </a:r>
            <a:r>
              <a:rPr lang="en-US" altLang="zh-CN" sz="2800" b="1" kern="10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S</a:t>
            </a:r>
            <a:r>
              <a:rPr lang="zh-CN" altLang="en-US" sz="2800" b="1" kern="10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区建一个集贸市场，使它到公路、铁路的距离相等，并且离公路与铁路的交叉处</a:t>
            </a:r>
            <a:r>
              <a:rPr lang="en-US" altLang="zh-CN" sz="2800" b="1" kern="10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500m.</a:t>
            </a:r>
            <a:r>
              <a:rPr lang="zh-CN" altLang="en-US" sz="2800" b="1" kern="10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这个集贸市场应建于何处（在图上标出它的位置，比例尺为</a:t>
            </a:r>
            <a:r>
              <a:rPr lang="en-US" altLang="zh-CN" sz="2800" b="1" kern="10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1</a:t>
            </a:r>
            <a:r>
              <a:rPr lang="zh-CN" altLang="en-US" sz="2800" b="1" kern="10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：</a:t>
            </a:r>
            <a:r>
              <a:rPr lang="en-US" altLang="zh-CN" sz="2800" b="1" kern="10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20000</a:t>
            </a:r>
            <a:r>
              <a:rPr lang="zh-CN" altLang="en-US" sz="2800" b="1" kern="10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）</a:t>
            </a:r>
            <a:r>
              <a:rPr lang="en-US" altLang="zh-CN" sz="2800" b="1" kern="10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?</a:t>
            </a:r>
            <a:endParaRPr lang="zh-CN" altLang="en-US" sz="2800" b="1" kern="10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21" name="流程图: 终止 20"/>
          <p:cNvSpPr/>
          <p:nvPr>
            <p:custDataLst>
              <p:tags r:id="rId11"/>
            </p:custDataLst>
          </p:nvPr>
        </p:nvSpPr>
        <p:spPr>
          <a:xfrm>
            <a:off x="1038860" y="174625"/>
            <a:ext cx="2070100" cy="603885"/>
          </a:xfrm>
          <a:prstGeom prst="flowChartTerminator">
            <a:avLst/>
          </a:prstGeom>
          <a:solidFill>
            <a:schemeClr val="accent6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200">
                <a:latin typeface="Arial" pitchFamily="34" charset="0"/>
                <a:ea typeface="微软雅黑"/>
                <a:sym typeface="+mn-ea"/>
              </a:rPr>
              <a:t>互动新授</a:t>
            </a:r>
            <a:endParaRPr lang="zh-CN" altLang="en-US" sz="2800" b="1" spc="200"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>
            <p:custDataLst>
              <p:tags r:id="rId3"/>
            </p:custDataLst>
          </p:nvPr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4"/>
              </a:rPr>
              <a:t>https://d.book118.com/278011004042006027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UNIQUEID" val="698"/>
</p:tagLst>
</file>

<file path=ppt/tags/tag2.xml><?xml version="1.0" encoding="utf-8"?>
<p:tagLst xmlns:p="http://schemas.openxmlformats.org/presentationml/2006/main">
  <p:tag name="AS_UNIQUEID" val="699"/>
</p:tagLst>
</file>

<file path=ppt/tags/tag3.xml><?xml version="1.0" encoding="utf-8"?>
<p:tagLst xmlns:p="http://schemas.openxmlformats.org/presentationml/2006/main">
  <p:tag name="AS_UNIQUEID" val="700"/>
</p:tagLst>
</file>

<file path=ppt/tags/tag4.xml><?xml version="1.0" encoding="utf-8"?>
<p:tagLst xmlns:p="http://schemas.openxmlformats.org/presentationml/2006/main">
  <p:tag name="AS_UNIQUEID" val="701"/>
</p:tagLst>
</file>

<file path=ppt/tags/tag5.xml><?xml version="1.0" encoding="utf-8"?>
<p:tagLst xmlns:p="http://schemas.openxmlformats.org/presentationml/2006/main">
  <p:tag name="AS_UNIQUEID" val="702"/>
</p:tagLst>
</file>

<file path=ppt/tags/tag6.xml><?xml version="1.0" encoding="utf-8"?>
<p:tagLst xmlns:p="http://schemas.openxmlformats.org/presentationml/2006/main">
  <p:tag name="AS_UNIQUEID" val="703"/>
</p:tagLst>
</file>

<file path=ppt/tags/tag7.xml><?xml version="1.0" encoding="utf-8"?>
<p:tagLst xmlns:p="http://schemas.openxmlformats.org/presentationml/2006/main">
  <p:tag name="AS_UNIQUEID" val="704"/>
</p:tagLst>
</file>

<file path=ppt/tags/tag8.xml><?xml version="1.0" encoding="utf-8"?>
<p:tagLst xmlns:p="http://schemas.openxmlformats.org/presentationml/2006/main">
  <p:tag name="AS_UNIQUEID" val="705"/>
</p:tagLst>
</file>

<file path=ppt/tags/tag9.xml><?xml version="1.0" encoding="utf-8"?>
<p:tagLst xmlns:p="http://schemas.openxmlformats.org/presentationml/2006/main">
  <p:tag name="AS_UNIQUEID" val="706"/>
</p:tagLst>
</file>

<file path=ppt/tags/tag10.xml><?xml version="1.0" encoding="utf-8"?>
<p:tagLst xmlns:p="http://schemas.openxmlformats.org/presentationml/2006/main">
  <p:tag name="AS_UNIQUEID" val="707"/>
</p:tagLst>
</file>

<file path=ppt/tags/tag11.xml><?xml version="1.0" encoding="utf-8"?>
<p:tagLst xmlns:p="http://schemas.openxmlformats.org/presentationml/2006/main">
  <p:tag name="AS_UNIQUEID" val="708"/>
</p:tagLst>
</file>

<file path=ppt/tags/tag12.xml><?xml version="1.0" encoding="utf-8"?>
<p:tagLst xmlns:p="http://schemas.openxmlformats.org/presentationml/2006/main">
  <p:tag name="AS_UNIQUEID" val="709"/>
</p:tagLst>
</file>

<file path=ppt/tags/tag13.xml><?xml version="1.0" encoding="utf-8"?>
<p:tagLst xmlns:p="http://schemas.openxmlformats.org/presentationml/2006/main">
  <p:tag name="AS_UNIQUEID" val="710"/>
</p:tagLst>
</file>

<file path=ppt/tags/tag14.xml><?xml version="1.0" encoding="utf-8"?>
<p:tagLst xmlns:p="http://schemas.openxmlformats.org/presentationml/2006/main">
  <p:tag name="AS_UNIQUEID" val="711"/>
</p:tagLst>
</file>

<file path=ppt/tags/tag15.xml><?xml version="1.0" encoding="utf-8"?>
<p:tagLst xmlns:p="http://schemas.openxmlformats.org/presentationml/2006/main">
  <p:tag name="AS_UNIQUEID" val="712"/>
</p:tagLst>
</file>

<file path=ppt/tags/tag16.xml><?xml version="1.0" encoding="utf-8"?>
<p:tagLst xmlns:p="http://schemas.openxmlformats.org/presentationml/2006/main">
  <p:tag name="AS_UNIQUEID" val="713"/>
</p:tagLst>
</file>

<file path=ppt/tags/tag17.xml><?xml version="1.0" encoding="utf-8"?>
<p:tagLst xmlns:p="http://schemas.openxmlformats.org/presentationml/2006/main">
  <p:tag name="AS_UNIQUEID" val="714"/>
</p:tagLst>
</file>

<file path=ppt/tags/tag18.xml><?xml version="1.0" encoding="utf-8"?>
<p:tagLst xmlns:p="http://schemas.openxmlformats.org/presentationml/2006/main">
  <p:tag name="AS_UNIQUEID" val="715"/>
</p:tagLst>
</file>

<file path=ppt/tags/tag19.xml><?xml version="1.0" encoding="utf-8"?>
<p:tagLst xmlns:p="http://schemas.openxmlformats.org/presentationml/2006/main">
  <p:tag name="AS_UNIQUEID" val="716"/>
</p:tagLst>
</file>

<file path=ppt/tags/tag20.xml><?xml version="1.0" encoding="utf-8"?>
<p:tagLst xmlns:p="http://schemas.openxmlformats.org/presentationml/2006/main">
  <p:tag name="AS_UNIQUEID" val="717"/>
</p:tagLst>
</file>

<file path=ppt/tags/tag21.xml><?xml version="1.0" encoding="utf-8"?>
<p:tagLst xmlns:p="http://schemas.openxmlformats.org/presentationml/2006/main">
  <p:tag name="AS_UNIQUEID" val="718"/>
</p:tagLst>
</file>

<file path=ppt/tags/tag22.xml><?xml version="1.0" encoding="utf-8"?>
<p:tagLst xmlns:p="http://schemas.openxmlformats.org/presentationml/2006/main">
  <p:tag name="AS_UNIQUEID" val="719"/>
</p:tagLst>
</file>

<file path=ppt/tags/tag23.xml><?xml version="1.0" encoding="utf-8"?>
<p:tagLst xmlns:p="http://schemas.openxmlformats.org/presentationml/2006/main">
  <p:tag name="AS_UNIQUEID" val="720"/>
</p:tagLst>
</file>

<file path=ppt/tags/tag24.xml><?xml version="1.0" encoding="utf-8"?>
<p:tagLst xmlns:p="http://schemas.openxmlformats.org/presentationml/2006/main">
  <p:tag name="AS_UNIQUEID" val="721"/>
</p:tagLst>
</file>

<file path=ppt/tags/tag25.xml><?xml version="1.0" encoding="utf-8"?>
<p:tagLst xmlns:p="http://schemas.openxmlformats.org/presentationml/2006/main">
  <p:tag name="AS_UNIQUEID" val="722"/>
</p:tagLst>
</file>

<file path=ppt/tags/tag26.xml><?xml version="1.0" encoding="utf-8"?>
<p:tagLst xmlns:p="http://schemas.openxmlformats.org/presentationml/2006/main">
  <p:tag name="AS_UNIQUEID" val="723"/>
</p:tagLst>
</file>

<file path=ppt/tags/tag27.xml><?xml version="1.0" encoding="utf-8"?>
<p:tagLst xmlns:p="http://schemas.openxmlformats.org/presentationml/2006/main">
  <p:tag name="AS_UNIQUEID" val="724"/>
</p:tagLst>
</file>

<file path=ppt/tags/tag28.xml><?xml version="1.0" encoding="utf-8"?>
<p:tagLst xmlns:p="http://schemas.openxmlformats.org/presentationml/2006/main">
  <p:tag name="AS_UNIQUEID" val="725"/>
</p:tagLst>
</file>

<file path=ppt/tags/tag29.xml><?xml version="1.0" encoding="utf-8"?>
<p:tagLst xmlns:p="http://schemas.openxmlformats.org/presentationml/2006/main">
  <p:tag name="AS_UNIQUEID" val="726"/>
</p:tagLst>
</file>

<file path=ppt/tags/tag30.xml><?xml version="1.0" encoding="utf-8"?>
<p:tagLst xmlns:p="http://schemas.openxmlformats.org/presentationml/2006/main">
  <p:tag name="AS_UNIQUEID" val="727"/>
</p:tagLst>
</file>

<file path=ppt/tags/tag31.xml><?xml version="1.0" encoding="utf-8"?>
<p:tagLst xmlns:p="http://schemas.openxmlformats.org/presentationml/2006/main">
  <p:tag name="AS_UNIQUEID" val="728"/>
</p:tagLst>
</file>

<file path=ppt/tags/tag32.xml><?xml version="1.0" encoding="utf-8"?>
<p:tagLst xmlns:p="http://schemas.openxmlformats.org/presentationml/2006/main">
  <p:tag name="AS_UNIQUEID" val="729"/>
</p:tagLst>
</file>

<file path=ppt/tags/tag33.xml><?xml version="1.0" encoding="utf-8"?>
<p:tagLst xmlns:p="http://schemas.openxmlformats.org/presentationml/2006/main">
  <p:tag name="AS_UNIQUEID" val="730"/>
</p:tagLst>
</file>

<file path=ppt/tags/tag34.xml><?xml version="1.0" encoding="utf-8"?>
<p:tagLst xmlns:p="http://schemas.openxmlformats.org/presentationml/2006/main">
  <p:tag name="AS_UNIQUEID" val="731"/>
</p:tagLst>
</file>

<file path=ppt/tags/tag35.xml><?xml version="1.0" encoding="utf-8"?>
<p:tagLst xmlns:p="http://schemas.openxmlformats.org/presentationml/2006/main">
  <p:tag name="AS_UNIQUEID" val="732"/>
</p:tagLst>
</file>

<file path=ppt/tags/tag36.xml><?xml version="1.0" encoding="utf-8"?>
<p:tagLst xmlns:p="http://schemas.openxmlformats.org/presentationml/2006/main">
  <p:tag name="AS_UNIQUEID" val="733"/>
</p:tagLst>
</file>

<file path=ppt/tags/tag37.xml><?xml version="1.0" encoding="utf-8"?>
<p:tagLst xmlns:p="http://schemas.openxmlformats.org/presentationml/2006/main">
  <p:tag name="AS_UNIQUEID" val="734"/>
</p:tagLst>
</file>

<file path=ppt/tags/tag38.xml><?xml version="1.0" encoding="utf-8"?>
<p:tagLst xmlns:p="http://schemas.openxmlformats.org/presentationml/2006/main">
  <p:tag name="AS_UNIQUEID" val="735"/>
</p:tagLst>
</file>

<file path=ppt/tags/tag39.xml><?xml version="1.0" encoding="utf-8"?>
<p:tagLst xmlns:p="http://schemas.openxmlformats.org/presentationml/2006/main">
  <p:tag name="AS_UNIQUEID" val="736"/>
</p:tagLst>
</file>

<file path=ppt/tags/tag40.xml><?xml version="1.0" encoding="utf-8"?>
<p:tagLst xmlns:p="http://schemas.openxmlformats.org/presentationml/2006/main">
  <p:tag name="AS_UNIQUEID" val="737"/>
</p:tagLst>
</file>

<file path=ppt/tags/tag41.xml><?xml version="1.0" encoding="utf-8"?>
<p:tagLst xmlns:p="http://schemas.openxmlformats.org/presentationml/2006/main">
  <p:tag name="AS_UNIQUEID" val="738"/>
</p:tagLst>
</file>

<file path=ppt/tags/tag42.xml><?xml version="1.0" encoding="utf-8"?>
<p:tagLst xmlns:p="http://schemas.openxmlformats.org/presentationml/2006/main">
  <p:tag name="AS_UNIQUEID" val="739"/>
</p:tagLst>
</file>

<file path=ppt/tags/tag43.xml><?xml version="1.0" encoding="utf-8"?>
<p:tagLst xmlns:p="http://schemas.openxmlformats.org/presentationml/2006/main">
  <p:tag name="AS_UNIQUEID" val="740"/>
</p:tagLst>
</file>

<file path=ppt/tags/tag44.xml><?xml version="1.0" encoding="utf-8"?>
<p:tagLst xmlns:p="http://schemas.openxmlformats.org/presentationml/2006/main">
  <p:tag name="AS_UNIQUEID" val="741"/>
</p:tagLst>
</file>

<file path=ppt/tags/tag45.xml><?xml version="1.0" encoding="utf-8"?>
<p:tagLst xmlns:p="http://schemas.openxmlformats.org/presentationml/2006/main">
  <p:tag name="AS_UNIQUEID" val="742"/>
</p:tagLst>
</file>

<file path=ppt/tags/tag46.xml><?xml version="1.0" encoding="utf-8"?>
<p:tagLst xmlns:p="http://schemas.openxmlformats.org/presentationml/2006/main">
  <p:tag name="AS_UNIQUEID" val="743"/>
</p:tagLst>
</file>

<file path=ppt/tags/tag47.xml><?xml version="1.0" encoding="utf-8"?>
<p:tagLst xmlns:p="http://schemas.openxmlformats.org/presentationml/2006/main">
  <p:tag name="AS_UNIQUEID" val="744"/>
</p:tagLst>
</file>

<file path=ppt/tags/tag48.xml><?xml version="1.0" encoding="utf-8"?>
<p:tagLst xmlns:p="http://schemas.openxmlformats.org/presentationml/2006/main">
  <p:tag name="AS_UNIQUEID" val="745"/>
</p:tagLst>
</file>

<file path=ppt/tags/tag49.xml><?xml version="1.0" encoding="utf-8"?>
<p:tagLst xmlns:p="http://schemas.openxmlformats.org/presentationml/2006/main">
  <p:tag name="AS_UNIQUEID" val="746"/>
</p:tagLst>
</file>

<file path=ppt/tags/tag50.xml><?xml version="1.0" encoding="utf-8"?>
<p:tagLst xmlns:p="http://schemas.openxmlformats.org/presentationml/2006/main">
  <p:tag name="AS_UNIQUEID" val="747"/>
</p:tagLst>
</file>

<file path=ppt/tags/tag51.xml><?xml version="1.0" encoding="utf-8"?>
<p:tagLst xmlns:p="http://schemas.openxmlformats.org/presentationml/2006/main">
  <p:tag name="AS_UNIQUEID" val="748"/>
</p:tagLst>
</file>

<file path=ppt/tags/tag52.xml><?xml version="1.0" encoding="utf-8"?>
<p:tagLst xmlns:p="http://schemas.openxmlformats.org/presentationml/2006/main">
  <p:tag name="AS_UNIQUEID" val="749"/>
</p:tagLst>
</file>

<file path=ppt/tags/tag53.xml><?xml version="1.0" encoding="utf-8"?>
<p:tagLst xmlns:p="http://schemas.openxmlformats.org/presentationml/2006/main">
  <p:tag name="AS_UNIQUEID" val="750"/>
</p:tagLst>
</file>

<file path=ppt/tags/tag54.xml><?xml version="1.0" encoding="utf-8"?>
<p:tagLst xmlns:p="http://schemas.openxmlformats.org/presentationml/2006/main">
  <p:tag name="AS_UNIQUEID" val="751"/>
</p:tagLst>
</file>

<file path=ppt/tags/tag55.xml><?xml version="1.0" encoding="utf-8"?>
<p:tagLst xmlns:p="http://schemas.openxmlformats.org/presentationml/2006/main">
  <p:tag name="AS_UNIQUEID" val="752"/>
</p:tagLst>
</file>

<file path=ppt/tags/tag56.xml><?xml version="1.0" encoding="utf-8"?>
<p:tagLst xmlns:p="http://schemas.openxmlformats.org/presentationml/2006/main">
  <p:tag name="AS_UNIQUEID" val="753"/>
</p:tagLst>
</file>

<file path=ppt/tags/tag57.xml><?xml version="1.0" encoding="utf-8"?>
<p:tagLst xmlns:p="http://schemas.openxmlformats.org/presentationml/2006/main">
  <p:tag name="AS_UNIQUEID" val="754"/>
</p:tagLst>
</file>

<file path=ppt/tags/tag58.xml><?xml version="1.0" encoding="utf-8"?>
<p:tagLst xmlns:p="http://schemas.openxmlformats.org/presentationml/2006/main">
  <p:tag name="AS_UNIQUEID" val="755"/>
</p:tagLst>
</file>

<file path=ppt/tags/tag59.xml><?xml version="1.0" encoding="utf-8"?>
<p:tagLst xmlns:p="http://schemas.openxmlformats.org/presentationml/2006/main">
  <p:tag name="AS_UNIQUEID" val="756"/>
</p:tagLst>
</file>

<file path=ppt/tags/tag60.xml><?xml version="1.0" encoding="utf-8"?>
<p:tagLst xmlns:p="http://schemas.openxmlformats.org/presentationml/2006/main">
  <p:tag name="AS_UNIQUEID" val="757"/>
</p:tagLst>
</file>

<file path=ppt/tags/tag61.xml><?xml version="1.0" encoding="utf-8"?>
<p:tagLst xmlns:p="http://schemas.openxmlformats.org/presentationml/2006/main">
  <p:tag name="AS_UNIQUEID" val="758"/>
</p:tagLst>
</file>

<file path=ppt/tags/tag62.xml><?xml version="1.0" encoding="utf-8"?>
<p:tagLst xmlns:p="http://schemas.openxmlformats.org/presentationml/2006/main">
  <p:tag name="AS_UNIQUEID" val="759"/>
</p:tagLst>
</file>

<file path=ppt/tags/tag63.xml><?xml version="1.0" encoding="utf-8"?>
<p:tagLst xmlns:p="http://schemas.openxmlformats.org/presentationml/2006/main">
  <p:tag name="AS_UNIQUEID" val="760"/>
</p:tagLst>
</file>

<file path=ppt/tags/tag64.xml><?xml version="1.0" encoding="utf-8"?>
<p:tagLst xmlns:p="http://schemas.openxmlformats.org/presentationml/2006/main">
  <p:tag name="AS_UNIQUEID" val="761"/>
</p:tagLst>
</file>

<file path=ppt/tags/tag65.xml><?xml version="1.0" encoding="utf-8"?>
<p:tagLst xmlns:p="http://schemas.openxmlformats.org/presentationml/2006/main">
  <p:tag name="AS_UNIQUEID" val="762"/>
</p:tagLst>
</file>

<file path=ppt/tags/tag66.xml><?xml version="1.0" encoding="utf-8"?>
<p:tagLst xmlns:p="http://schemas.openxmlformats.org/presentationml/2006/main">
  <p:tag name="AS_UNIQUEID" val="763"/>
</p:tagLst>
</file>

<file path=ppt/tags/tag67.xml><?xml version="1.0" encoding="utf-8"?>
<p:tagLst xmlns:p="http://schemas.openxmlformats.org/presentationml/2006/main">
  <p:tag name="AS_UNIQUEID" val="764"/>
</p:tagLst>
</file>

<file path=ppt/tags/tag68.xml><?xml version="1.0" encoding="utf-8"?>
<p:tagLst xmlns:p="http://schemas.openxmlformats.org/presentationml/2006/main">
  <p:tag name="AS_UNIQUEID" val="765"/>
</p:tagLst>
</file>

<file path=ppt/tags/tag69.xml><?xml version="1.0" encoding="utf-8"?>
<p:tagLst xmlns:p="http://schemas.openxmlformats.org/presentationml/2006/main">
  <p:tag name="AS_UNIQUEID" val="766"/>
</p:tagLst>
</file>

<file path=ppt/tags/tag70.xml><?xml version="1.0" encoding="utf-8"?>
<p:tagLst xmlns:p="http://schemas.openxmlformats.org/presentationml/2006/main">
  <p:tag name="AS_UNIQUEID" val="767"/>
</p:tagLst>
</file>

<file path=ppt/tags/tag71.xml><?xml version="1.0" encoding="utf-8"?>
<p:tagLst xmlns:p="http://schemas.openxmlformats.org/presentationml/2006/main">
  <p:tag name="AS_UNIQUEID" val="768"/>
</p:tagLst>
</file>

<file path=ppt/tags/tag72.xml><?xml version="1.0" encoding="utf-8"?>
<p:tagLst xmlns:p="http://schemas.openxmlformats.org/presentationml/2006/main">
  <p:tag name="AS_UNIQUEID" val="769"/>
</p:tagLst>
</file>

<file path=ppt/tags/tag73.xml><?xml version="1.0" encoding="utf-8"?>
<p:tagLst xmlns:p="http://schemas.openxmlformats.org/presentationml/2006/main">
  <p:tag name="AS_UNIQUEID" val="770"/>
</p:tagLst>
</file>

<file path=ppt/tags/tag74.xml><?xml version="1.0" encoding="utf-8"?>
<p:tagLst xmlns:p="http://schemas.openxmlformats.org/presentationml/2006/main">
  <p:tag name="AS_UNIQUEID" val="771"/>
</p:tagLst>
</file>

<file path=ppt/tags/tag75.xml><?xml version="1.0" encoding="utf-8"?>
<p:tagLst xmlns:p="http://schemas.openxmlformats.org/presentationml/2006/main">
  <p:tag name="AS_UNIQUEID" val="772"/>
</p:tagLst>
</file>

<file path=ppt/tags/tag76.xml><?xml version="1.0" encoding="utf-8"?>
<p:tagLst xmlns:p="http://schemas.openxmlformats.org/presentationml/2006/main">
  <p:tag name="AS_UNIQUEID" val="672"/>
</p:tagLst>
</file>

<file path=ppt/tags/tag77.xml><?xml version="1.0" encoding="utf-8"?>
<p:tagLst xmlns:p="http://schemas.openxmlformats.org/presentationml/2006/main">
  <p:tag name="AS_UNIQUEID" val="141"/>
</p:tagLst>
</file>

<file path=ppt/tags/tag78.xml><?xml version="1.0" encoding="utf-8"?>
<p:tagLst xmlns:p="http://schemas.openxmlformats.org/presentationml/2006/main">
  <p:tag name="AS_UNIQUEID" val="142"/>
</p:tagLst>
</file>

<file path=ppt/tags/tag79.xml><?xml version="1.0" encoding="utf-8"?>
<p:tagLst xmlns:p="http://schemas.openxmlformats.org/presentationml/2006/main">
  <p:tag name="AS_UNIQUEID" val="143"/>
</p:tagLst>
</file>

<file path=ppt/tags/tag80.xml><?xml version="1.0" encoding="utf-8"?>
<p:tagLst xmlns:p="http://schemas.openxmlformats.org/presentationml/2006/main">
  <p:tag name="AS_UNIQUEID" val="144"/>
</p:tagLst>
</file>

<file path=ppt/tags/tag81.xml><?xml version="1.0" encoding="utf-8"?>
<p:tagLst xmlns:p="http://schemas.openxmlformats.org/presentationml/2006/main">
  <p:tag name="AS_UNIQUEID" val="145"/>
</p:tagLst>
</file>

<file path=ppt/tags/tag82.xml><?xml version="1.0" encoding="utf-8"?>
<p:tagLst xmlns:p="http://schemas.openxmlformats.org/presentationml/2006/main">
  <p:tag name="AS_UNIQUEID" val="673"/>
</p:tagLst>
</file>

<file path=ppt/tags/tag83.xml><?xml version="1.0" encoding="utf-8"?>
<p:tagLst xmlns:p="http://schemas.openxmlformats.org/presentationml/2006/main">
  <p:tag name="AS_UNIQUEID" val="147"/>
</p:tagLst>
</file>

<file path=ppt/tags/tag84.xml><?xml version="1.0" encoding="utf-8"?>
<p:tagLst xmlns:p="http://schemas.openxmlformats.org/presentationml/2006/main">
  <p:tag name="AS_UNIQUEID" val="148"/>
</p:tagLst>
</file>

<file path=ppt/tags/tag85.xml><?xml version="1.0" encoding="utf-8"?>
<p:tagLst xmlns:p="http://schemas.openxmlformats.org/presentationml/2006/main">
  <p:tag name="AS_UNIQUEID" val="149"/>
</p:tagLst>
</file>

<file path=ppt/tags/tag86.xml><?xml version="1.0" encoding="utf-8"?>
<p:tagLst xmlns:p="http://schemas.openxmlformats.org/presentationml/2006/main">
  <p:tag name="AS_UNIQUEID" val="150"/>
</p:tagLst>
</file>

<file path=ppt/tags/tag87.xml><?xml version="1.0" encoding="utf-8"?>
<p:tagLst xmlns:p="http://schemas.openxmlformats.org/presentationml/2006/main">
  <p:tag name="AS_UNIQUEID" val="151"/>
</p:tagLst>
</file>

<file path=ppt/tags/tag88.xml><?xml version="1.0" encoding="utf-8"?>
<p:tagLst xmlns:p="http://schemas.openxmlformats.org/presentationml/2006/main">
  <p:tag name="AS_UNIQUEID" val="674"/>
</p:tagLst>
</file>

<file path=ppt/tags/tag89.xml><?xml version="1.0" encoding="utf-8"?>
<p:tagLst xmlns:p="http://schemas.openxmlformats.org/presentationml/2006/main">
  <p:tag name="AS_UNIQUEID" val="153"/>
</p:tagLst>
</file>

<file path=ppt/tags/tag90.xml><?xml version="1.0" encoding="utf-8"?>
<p:tagLst xmlns:p="http://schemas.openxmlformats.org/presentationml/2006/main">
  <p:tag name="AS_UNIQUEID" val="154"/>
</p:tagLst>
</file>

<file path=ppt/tags/tag91.xml><?xml version="1.0" encoding="utf-8"?>
<p:tagLst xmlns:p="http://schemas.openxmlformats.org/presentationml/2006/main">
  <p:tag name="AS_UNIQUEID" val="155"/>
</p:tagLst>
</file>

<file path=ppt/tags/tag92.xml><?xml version="1.0" encoding="utf-8"?>
<p:tagLst xmlns:p="http://schemas.openxmlformats.org/presentationml/2006/main">
  <p:tag name="AS_UNIQUEID" val="156"/>
</p:tagLst>
</file>

<file path=ppt/tags/tag93.xml><?xml version="1.0" encoding="utf-8"?>
<p:tagLst xmlns:p="http://schemas.openxmlformats.org/presentationml/2006/main">
  <p:tag name="AS_UNIQUEID" val="157"/>
</p:tagLst>
</file>

<file path=ppt/tags/tag94.xml><?xml version="1.0" encoding="utf-8"?>
<p:tagLst xmlns:p="http://schemas.openxmlformats.org/presentationml/2006/main">
  <p:tag name="AS_UNIQUEID" val="675"/>
</p:tagLst>
</file>

<file path=ppt/tags/tag95.xml><?xml version="1.0" encoding="utf-8"?>
<p:tagLst xmlns:p="http://schemas.openxmlformats.org/presentationml/2006/main">
  <p:tag name="AS_UNIQUEID" val="159"/>
</p:tagLst>
</file>

<file path=ppt/tags/tag96.xml><?xml version="1.0" encoding="utf-8"?>
<p:tagLst xmlns:p="http://schemas.openxmlformats.org/presentationml/2006/main">
  <p:tag name="AS_UNIQUEID" val="160"/>
</p:tagLst>
</file>

<file path=ppt/tags/tag97.xml><?xml version="1.0" encoding="utf-8"?>
<p:tagLst xmlns:p="http://schemas.openxmlformats.org/presentationml/2006/main">
  <p:tag name="AS_UNIQUEID" val="161"/>
</p:tagLst>
</file>

<file path=ppt/tags/tag98.xml><?xml version="1.0" encoding="utf-8"?>
<p:tagLst xmlns:p="http://schemas.openxmlformats.org/presentationml/2006/main">
  <p:tag name="AS_UNIQUEID" val="162"/>
</p:tagLst>
</file>

<file path=ppt/tags/tag99.xml><?xml version="1.0" encoding="utf-8"?>
<p:tagLst xmlns:p="http://schemas.openxmlformats.org/presentationml/2006/main">
  <p:tag name="AS_UNIQUEID" val="163"/>
</p:tagLst>
</file>

<file path=ppt/tags/tag100.xml><?xml version="1.0" encoding="utf-8"?>
<p:tagLst xmlns:p="http://schemas.openxmlformats.org/presentationml/2006/main">
  <p:tag name="AS_UNIQUEID" val="164"/>
</p:tagLst>
</file>

<file path=ppt/tags/tag101.xml><?xml version="1.0" encoding="utf-8"?>
<p:tagLst xmlns:p="http://schemas.openxmlformats.org/presentationml/2006/main">
  <p:tag name="AS_UNIQUEID" val="676"/>
</p:tagLst>
</file>

<file path=ppt/tags/tag102.xml><?xml version="1.0" encoding="utf-8"?>
<p:tagLst xmlns:p="http://schemas.openxmlformats.org/presentationml/2006/main">
  <p:tag name="AS_UNIQUEID" val="166"/>
</p:tagLst>
</file>

<file path=ppt/tags/tag103.xml><?xml version="1.0" encoding="utf-8"?>
<p:tagLst xmlns:p="http://schemas.openxmlformats.org/presentationml/2006/main">
  <p:tag name="AS_UNIQUEID" val="167"/>
</p:tagLst>
</file>

<file path=ppt/tags/tag104.xml><?xml version="1.0" encoding="utf-8"?>
<p:tagLst xmlns:p="http://schemas.openxmlformats.org/presentationml/2006/main">
  <p:tag name="AS_UNIQUEID" val="168"/>
</p:tagLst>
</file>

<file path=ppt/tags/tag105.xml><?xml version="1.0" encoding="utf-8"?>
<p:tagLst xmlns:p="http://schemas.openxmlformats.org/presentationml/2006/main">
  <p:tag name="AS_UNIQUEID" val="169"/>
</p:tagLst>
</file>

<file path=ppt/tags/tag106.xml><?xml version="1.0" encoding="utf-8"?>
<p:tagLst xmlns:p="http://schemas.openxmlformats.org/presentationml/2006/main">
  <p:tag name="AS_UNIQUEID" val="170"/>
</p:tagLst>
</file>

<file path=ppt/tags/tag107.xml><?xml version="1.0" encoding="utf-8"?>
<p:tagLst xmlns:p="http://schemas.openxmlformats.org/presentationml/2006/main">
  <p:tag name="AS_UNIQUEID" val="171"/>
</p:tagLst>
</file>

<file path=ppt/tags/tag108.xml><?xml version="1.0" encoding="utf-8"?>
<p:tagLst xmlns:p="http://schemas.openxmlformats.org/presentationml/2006/main">
  <p:tag name="AS_UNIQUEID" val="172"/>
</p:tagLst>
</file>

<file path=ppt/tags/tag109.xml><?xml version="1.0" encoding="utf-8"?>
<p:tagLst xmlns:p="http://schemas.openxmlformats.org/presentationml/2006/main">
  <p:tag name="AS_UNIQUEID" val="173"/>
</p:tagLst>
</file>

<file path=ppt/tags/tag110.xml><?xml version="1.0" encoding="utf-8"?>
<p:tagLst xmlns:p="http://schemas.openxmlformats.org/presentationml/2006/main">
  <p:tag name="AS_UNIQUEID" val="677"/>
</p:tagLst>
</file>

<file path=ppt/tags/tag111.xml><?xml version="1.0" encoding="utf-8"?>
<p:tagLst xmlns:p="http://schemas.openxmlformats.org/presentationml/2006/main">
  <p:tag name="AS_UNIQUEID" val="175"/>
</p:tagLst>
</file>

<file path=ppt/tags/tag112.xml><?xml version="1.0" encoding="utf-8"?>
<p:tagLst xmlns:p="http://schemas.openxmlformats.org/presentationml/2006/main">
  <p:tag name="AS_UNIQUEID" val="176"/>
</p:tagLst>
</file>

<file path=ppt/tags/tag113.xml><?xml version="1.0" encoding="utf-8"?>
<p:tagLst xmlns:p="http://schemas.openxmlformats.org/presentationml/2006/main">
  <p:tag name="AS_UNIQUEID" val="177"/>
</p:tagLst>
</file>

<file path=ppt/tags/tag114.xml><?xml version="1.0" encoding="utf-8"?>
<p:tagLst xmlns:p="http://schemas.openxmlformats.org/presentationml/2006/main">
  <p:tag name="AS_UNIQUEID" val="178"/>
</p:tagLst>
</file>

<file path=ppt/tags/tag115.xml><?xml version="1.0" encoding="utf-8"?>
<p:tagLst xmlns:p="http://schemas.openxmlformats.org/presentationml/2006/main">
  <p:tag name="AS_UNIQUEID" val="678"/>
</p:tagLst>
</file>

<file path=ppt/tags/tag116.xml><?xml version="1.0" encoding="utf-8"?>
<p:tagLst xmlns:p="http://schemas.openxmlformats.org/presentationml/2006/main">
  <p:tag name="AS_UNIQUEID" val="180"/>
</p:tagLst>
</file>

<file path=ppt/tags/tag117.xml><?xml version="1.0" encoding="utf-8"?>
<p:tagLst xmlns:p="http://schemas.openxmlformats.org/presentationml/2006/main">
  <p:tag name="AS_UNIQUEID" val="181"/>
</p:tagLst>
</file>

<file path=ppt/tags/tag118.xml><?xml version="1.0" encoding="utf-8"?>
<p:tagLst xmlns:p="http://schemas.openxmlformats.org/presentationml/2006/main">
  <p:tag name="AS_UNIQUEID" val="182"/>
</p:tagLst>
</file>

<file path=ppt/tags/tag119.xml><?xml version="1.0" encoding="utf-8"?>
<p:tagLst xmlns:p="http://schemas.openxmlformats.org/presentationml/2006/main">
  <p:tag name="AS_UNIQUEID" val="679"/>
</p:tagLst>
</file>

<file path=ppt/tags/tag120.xml><?xml version="1.0" encoding="utf-8"?>
<p:tagLst xmlns:p="http://schemas.openxmlformats.org/presentationml/2006/main">
  <p:tag name="AS_UNIQUEID" val="184"/>
</p:tagLst>
</file>

<file path=ppt/tags/tag121.xml><?xml version="1.0" encoding="utf-8"?>
<p:tagLst xmlns:p="http://schemas.openxmlformats.org/presentationml/2006/main">
  <p:tag name="AS_UNIQUEID" val="185"/>
</p:tagLst>
</file>

<file path=ppt/tags/tag122.xml><?xml version="1.0" encoding="utf-8"?>
<p:tagLst xmlns:p="http://schemas.openxmlformats.org/presentationml/2006/main">
  <p:tag name="AS_UNIQUEID" val="186"/>
</p:tagLst>
</file>

<file path=ppt/tags/tag123.xml><?xml version="1.0" encoding="utf-8"?>
<p:tagLst xmlns:p="http://schemas.openxmlformats.org/presentationml/2006/main">
  <p:tag name="AS_UNIQUEID" val="187"/>
</p:tagLst>
</file>

<file path=ppt/tags/tag124.xml><?xml version="1.0" encoding="utf-8"?>
<p:tagLst xmlns:p="http://schemas.openxmlformats.org/presentationml/2006/main">
  <p:tag name="AS_UNIQUEID" val="188"/>
</p:tagLst>
</file>

<file path=ppt/tags/tag125.xml><?xml version="1.0" encoding="utf-8"?>
<p:tagLst xmlns:p="http://schemas.openxmlformats.org/presentationml/2006/main">
  <p:tag name="AS_UNIQUEID" val="189"/>
</p:tagLst>
</file>

<file path=ppt/tags/tag126.xml><?xml version="1.0" encoding="utf-8"?>
<p:tagLst xmlns:p="http://schemas.openxmlformats.org/presentationml/2006/main">
  <p:tag name="AS_UNIQUEID" val="680"/>
</p:tagLst>
</file>

<file path=ppt/tags/tag127.xml><?xml version="1.0" encoding="utf-8"?>
<p:tagLst xmlns:p="http://schemas.openxmlformats.org/presentationml/2006/main">
  <p:tag name="AS_UNIQUEID" val="191"/>
</p:tagLst>
</file>

<file path=ppt/tags/tag128.xml><?xml version="1.0" encoding="utf-8"?>
<p:tagLst xmlns:p="http://schemas.openxmlformats.org/presentationml/2006/main">
  <p:tag name="AS_UNIQUEID" val="192"/>
</p:tagLst>
</file>

<file path=ppt/tags/tag129.xml><?xml version="1.0" encoding="utf-8"?>
<p:tagLst xmlns:p="http://schemas.openxmlformats.org/presentationml/2006/main">
  <p:tag name="AS_UNIQUEID" val="193"/>
</p:tagLst>
</file>

<file path=ppt/tags/tag130.xml><?xml version="1.0" encoding="utf-8"?>
<p:tagLst xmlns:p="http://schemas.openxmlformats.org/presentationml/2006/main">
  <p:tag name="AS_UNIQUEID" val="194"/>
</p:tagLst>
</file>

<file path=ppt/tags/tag131.xml><?xml version="1.0" encoding="utf-8"?>
<p:tagLst xmlns:p="http://schemas.openxmlformats.org/presentationml/2006/main">
  <p:tag name="AS_UNIQUEID" val="195"/>
</p:tagLst>
</file>

<file path=ppt/tags/tag132.xml><?xml version="1.0" encoding="utf-8"?>
<p:tagLst xmlns:p="http://schemas.openxmlformats.org/presentationml/2006/main">
  <p:tag name="AS_UNIQUEID" val="196"/>
</p:tagLst>
</file>

<file path=ppt/tags/tag133.xml><?xml version="1.0" encoding="utf-8"?>
<p:tagLst xmlns:p="http://schemas.openxmlformats.org/presentationml/2006/main">
  <p:tag name="AS_UNIQUEID" val="681"/>
</p:tagLst>
</file>

<file path=ppt/tags/tag134.xml><?xml version="1.0" encoding="utf-8"?>
<p:tagLst xmlns:p="http://schemas.openxmlformats.org/presentationml/2006/main">
  <p:tag name="AS_UNIQUEID" val="198"/>
</p:tagLst>
</file>

<file path=ppt/tags/tag135.xml><?xml version="1.0" encoding="utf-8"?>
<p:tagLst xmlns:p="http://schemas.openxmlformats.org/presentationml/2006/main">
  <p:tag name="AS_UNIQUEID" val="199"/>
</p:tagLst>
</file>

<file path=ppt/tags/tag136.xml><?xml version="1.0" encoding="utf-8"?>
<p:tagLst xmlns:p="http://schemas.openxmlformats.org/presentationml/2006/main">
  <p:tag name="AS_UNIQUEID" val="200"/>
</p:tagLst>
</file>

<file path=ppt/tags/tag137.xml><?xml version="1.0" encoding="utf-8"?>
<p:tagLst xmlns:p="http://schemas.openxmlformats.org/presentationml/2006/main">
  <p:tag name="AS_UNIQUEID" val="201"/>
</p:tagLst>
</file>

<file path=ppt/tags/tag138.xml><?xml version="1.0" encoding="utf-8"?>
<p:tagLst xmlns:p="http://schemas.openxmlformats.org/presentationml/2006/main">
  <p:tag name="AS_UNIQUEID" val="202"/>
</p:tagLst>
</file>

<file path=ppt/tags/tag139.xml><?xml version="1.0" encoding="utf-8"?>
<p:tagLst xmlns:p="http://schemas.openxmlformats.org/presentationml/2006/main">
  <p:tag name="AS_UNIQUEID" val="682"/>
</p:tagLst>
</file>

<file path=ppt/tags/tag140.xml><?xml version="1.0" encoding="utf-8"?>
<p:tagLst xmlns:p="http://schemas.openxmlformats.org/presentationml/2006/main">
  <p:tag name="AS_UNIQUEID" val="204"/>
</p:tagLst>
</file>

<file path=ppt/tags/tag141.xml><?xml version="1.0" encoding="utf-8"?>
<p:tagLst xmlns:p="http://schemas.openxmlformats.org/presentationml/2006/main">
  <p:tag name="AS_UNIQUEID" val="205"/>
</p:tagLst>
</file>

<file path=ppt/tags/tag142.xml><?xml version="1.0" encoding="utf-8"?>
<p:tagLst xmlns:p="http://schemas.openxmlformats.org/presentationml/2006/main">
  <p:tag name="AS_UNIQUEID" val="206"/>
</p:tagLst>
</file>

<file path=ppt/tags/tag143.xml><?xml version="1.0" encoding="utf-8"?>
<p:tagLst xmlns:p="http://schemas.openxmlformats.org/presentationml/2006/main">
  <p:tag name="AS_UNIQUEID" val="207"/>
</p:tagLst>
</file>

<file path=ppt/tags/tag144.xml><?xml version="1.0" encoding="utf-8"?>
<p:tagLst xmlns:p="http://schemas.openxmlformats.org/presentationml/2006/main">
  <p:tag name="AS_UNIQUEID" val="208"/>
</p:tagLst>
</file>

<file path=ppt/tags/tag145.xml><?xml version="1.0" encoding="utf-8"?>
<p:tagLst xmlns:p="http://schemas.openxmlformats.org/presentationml/2006/main">
  <p:tag name="AS_UNIQUEID" val="683"/>
</p:tagLst>
</file>

<file path=ppt/tags/tag146.xml><?xml version="1.0" encoding="utf-8"?>
<p:tagLst xmlns:p="http://schemas.openxmlformats.org/presentationml/2006/main">
  <p:tag name="AS_UNIQUEID" val="210"/>
  <p:tag name="KSO_WM_ASSEMBLE_CHIP_INDEX" val="85ef81b676e446a39658a57934af241a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8cf49ba61ec3b55284a72f"/>
  <p:tag name="KSO_WM_CHIP_XID" val="5f8cf49ba61ec3b55284a732"/>
  <p:tag name="KSO_WM_SLIDE_BACKGROUND_TYPE" val="navigation"/>
  <p:tag name="KSO_WM_TAG_VERSION" val="1.0"/>
  <p:tag name="KSO_WM_TEMPLATE_CATEGORY" val="chip"/>
  <p:tag name="KSO_WM_TEMPLATE_INDEX" val="20202800"/>
  <p:tag name="KSO_WM_UNIT_COMPATIBLE" val="0"/>
  <p:tag name="KSO_WM_UNIT_DEC_AREA_ID" val="453bce45ef124aa4948a07b481564598"/>
  <p:tag name="KSO_WM_UNIT_DECORATE_INFO" val=""/>
  <p:tag name="KSO_WM_UNIT_DIAGRAM_ISNUMVISUAL" val="0"/>
  <p:tag name="KSO_WM_UNIT_DIAGRAM_ISREFERUNIT" val="0"/>
  <p:tag name="KSO_WM_UNIT_HIGHLIGHT" val="0"/>
  <p:tag name="KSO_WM_UNIT_ID" val="chip20202800_3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147.xml><?xml version="1.0" encoding="utf-8"?>
<p:tagLst xmlns:p="http://schemas.openxmlformats.org/presentationml/2006/main">
  <p:tag name="AS_UNIQUEID" val="211"/>
  <p:tag name="KSO_WM_ASSEMBLE_CHIP_INDEX" val="35848dd1234f44b782376bc8ed8e0e28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8cf49ba61ec3b55284a72f"/>
  <p:tag name="KSO_WM_CHIP_XID" val="5f8cf49ba61ec3b55284a733"/>
  <p:tag name="KSO_WM_SLIDE_BACKGROUND_TYPE" val="navigation"/>
  <p:tag name="KSO_WM_TAG_VERSION" val="1.0"/>
  <p:tag name="KSO_WM_TEMPLATE_CATEGORY" val="chip"/>
  <p:tag name="KSO_WM_TEMPLATE_INDEX" val="20202800"/>
  <p:tag name="KSO_WM_UNIT_COMPATIBLE" val="0"/>
  <p:tag name="KSO_WM_UNIT_DEC_AREA_ID" val="ec1645a4714840289f1d851c119031b8"/>
  <p:tag name="KSO_WM_UNIT_DECORATE_INFO" val=""/>
  <p:tag name="KSO_WM_UNIT_DIAGRAM_ISNUMVISUAL" val="0"/>
  <p:tag name="KSO_WM_UNIT_DIAGRAM_ISREFERUNIT" val="0"/>
  <p:tag name="KSO_WM_UNIT_HIGHLIGHT" val="0"/>
  <p:tag name="KSO_WM_UNIT_ID" val="chip20202800_4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148.xml><?xml version="1.0" encoding="utf-8"?>
<p:tagLst xmlns:p="http://schemas.openxmlformats.org/presentationml/2006/main">
  <p:tag name="AS_UNIQUEID" val="212"/>
</p:tagLst>
</file>

<file path=ppt/tags/tag149.xml><?xml version="1.0" encoding="utf-8"?>
<p:tagLst xmlns:p="http://schemas.openxmlformats.org/presentationml/2006/main">
  <p:tag name="AS_UNIQUEID" val="213"/>
</p:tagLst>
</file>

<file path=ppt/tags/tag150.xml><?xml version="1.0" encoding="utf-8"?>
<p:tagLst xmlns:p="http://schemas.openxmlformats.org/presentationml/2006/main">
  <p:tag name="AS_UNIQUEID" val="214"/>
  <p:tag name="KSO_WM_ASSEMBLE_CHIP_INDEX" val="2a4ac274ed004325a87e9346f7567800"/>
  <p:tag name="KSO_WM_BEAUTIFY_FLAG" val=""/>
  <p:tag name="KSO_WM_CHIP_FILLAREA_FILL_RULE" val="{&quot;fill_align&quot;:&quot;cm&quot;,&quot;fill_effect&quot;:[],&quot;fill_mode&quot;:&quot;full&quot;,&quot;sacle_strategy&quot;:&quot;stretch&quot;}"/>
  <p:tag name="KSO_WM_CHIP_GROUPID" val="5f8cf49ba61ec3b55284a72f"/>
  <p:tag name="KSO_WM_CHIP_XID" val="5f8cf49ba61ec3b55284a734"/>
  <p:tag name="KSO_WM_SLIDE_BACKGROUND_TYPE" val="navigation"/>
  <p:tag name="KSO_WM_TAG_VERSION" val="1.0"/>
  <p:tag name="KSO_WM_TEMPLATE_CATEGORY" val="chip"/>
  <p:tag name="KSO_WM_TEMPLATE_INDEX" val="20202800"/>
  <p:tag name="KSO_WM_UNIT_COMPATIBLE" val="0"/>
  <p:tag name="KSO_WM_UNIT_DEC_AREA_ID" val="fddcafc8c179450a81493364ff876f2c"/>
  <p:tag name="KSO_WM_UNIT_DECORATE_INFO" val=""/>
  <p:tag name="KSO_WM_UNIT_DIAGRAM_ISNUMVISUAL" val="0"/>
  <p:tag name="KSO_WM_UNIT_DIAGRAM_ISREFERUNIT" val="0"/>
  <p:tag name="KSO_WM_UNIT_HIGHLIGHT" val="0"/>
  <p:tag name="KSO_WM_UNIT_ID" val="chip20202800_5*i*1"/>
  <p:tag name="KSO_WM_UNIT_INDEX" val="1"/>
  <p:tag name="KSO_WM_UNIT_LAYERLEVEL" val="1"/>
  <p:tag name="KSO_WM_UNIT_SM_LIMIT_TYPE" val="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  <p:tag name="WM_BEAUTIFY_SHAPE_IDENTITY" val="{508d7de0-13af-4914-a1dc-6bdd4022776a}"/>
</p:tagLst>
</file>

<file path=ppt/tags/tag151.xml><?xml version="1.0" encoding="utf-8"?>
<p:tagLst xmlns:p="http://schemas.openxmlformats.org/presentationml/2006/main">
  <p:tag name="AS_UNIQUEID" val="215"/>
  <p:tag name="KSO_WM_BEAUTIFY_FLAG" val=""/>
</p:tagLst>
</file>

<file path=ppt/tags/tag152.xml><?xml version="1.0" encoding="utf-8"?>
<p:tagLst xmlns:p="http://schemas.openxmlformats.org/presentationml/2006/main">
  <p:tag name="AS_UNIQUEID" val="216"/>
  <p:tag name="KSO_WM_BEAUTIFY_FLAG" val=""/>
</p:tagLst>
</file>

<file path=ppt/tags/tag153.xml><?xml version="1.0" encoding="utf-8"?>
<p:tagLst xmlns:p="http://schemas.openxmlformats.org/presentationml/2006/main">
  <p:tag name="AS_UNIQUEID" val="684"/>
</p:tagLst>
</file>

<file path=ppt/tags/tag154.xml><?xml version="1.0" encoding="utf-8"?>
<p:tagLst xmlns:p="http://schemas.openxmlformats.org/presentationml/2006/main">
  <p:tag name="AS_UNIQUEID" val="218"/>
</p:tagLst>
</file>

<file path=ppt/tags/tag155.xml><?xml version="1.0" encoding="utf-8"?>
<p:tagLst xmlns:p="http://schemas.openxmlformats.org/presentationml/2006/main">
  <p:tag name="AS_UNIQUEID" val="219"/>
</p:tagLst>
</file>

<file path=ppt/tags/tag156.xml><?xml version="1.0" encoding="utf-8"?>
<p:tagLst xmlns:p="http://schemas.openxmlformats.org/presentationml/2006/main">
  <p:tag name="AS_UNIQUEID" val="220"/>
</p:tagLst>
</file>

<file path=ppt/tags/tag157.xml><?xml version="1.0" encoding="utf-8"?>
<p:tagLst xmlns:p="http://schemas.openxmlformats.org/presentationml/2006/main">
  <p:tag name="AS_UNIQUEID" val="221"/>
</p:tagLst>
</file>

<file path=ppt/tags/tag158.xml><?xml version="1.0" encoding="utf-8"?>
<p:tagLst xmlns:p="http://schemas.openxmlformats.org/presentationml/2006/main">
  <p:tag name="AS_UNIQUEID" val="222"/>
</p:tagLst>
</file>

<file path=ppt/tags/tag159.xml><?xml version="1.0" encoding="utf-8"?>
<p:tagLst xmlns:p="http://schemas.openxmlformats.org/presentationml/2006/main">
  <p:tag name="AS_UNIQUEID" val="223"/>
</p:tagLst>
</file>

<file path=ppt/tags/tag160.xml><?xml version="1.0" encoding="utf-8"?>
<p:tagLst xmlns:p="http://schemas.openxmlformats.org/presentationml/2006/main">
  <p:tag name="AS_UNIQUEID" val="224"/>
</p:tagLst>
</file>

<file path=ppt/tags/tag161.xml><?xml version="1.0" encoding="utf-8"?>
<p:tagLst xmlns:p="http://schemas.openxmlformats.org/presentationml/2006/main">
  <p:tag name="AS_UNIQUEID" val="685"/>
</p:tagLst>
</file>

<file path=ppt/tags/tag162.xml><?xml version="1.0" encoding="utf-8"?>
<p:tagLst xmlns:p="http://schemas.openxmlformats.org/presentationml/2006/main">
  <p:tag name="AS_UNIQUEID" val="226"/>
</p:tagLst>
</file>

<file path=ppt/tags/tag163.xml><?xml version="1.0" encoding="utf-8"?>
<p:tagLst xmlns:p="http://schemas.openxmlformats.org/presentationml/2006/main">
  <p:tag name="AS_UNIQUEID" val="227"/>
</p:tagLst>
</file>

<file path=ppt/tags/tag164.xml><?xml version="1.0" encoding="utf-8"?>
<p:tagLst xmlns:p="http://schemas.openxmlformats.org/presentationml/2006/main">
  <p:tag name="AS_UNIQUEID" val="228"/>
</p:tagLst>
</file>

<file path=ppt/tags/tag165.xml><?xml version="1.0" encoding="utf-8"?>
<p:tagLst xmlns:p="http://schemas.openxmlformats.org/presentationml/2006/main">
  <p:tag name="AS_UNIQUEID" val="229"/>
</p:tagLst>
</file>

<file path=ppt/tags/tag166.xml><?xml version="1.0" encoding="utf-8"?>
<p:tagLst xmlns:p="http://schemas.openxmlformats.org/presentationml/2006/main">
  <p:tag name="AS_UNIQUEID" val="230"/>
</p:tagLst>
</file>

<file path=ppt/tags/tag167.xml><?xml version="1.0" encoding="utf-8"?>
<p:tagLst xmlns:p="http://schemas.openxmlformats.org/presentationml/2006/main">
  <p:tag name="AS_UNIQUEID" val="231"/>
</p:tagLst>
</file>

<file path=ppt/tags/tag168.xml><?xml version="1.0" encoding="utf-8"?>
<p:tagLst xmlns:p="http://schemas.openxmlformats.org/presentationml/2006/main">
  <p:tag name="AS_UNIQUEID" val="686"/>
</p:tagLst>
</file>

<file path=ppt/tags/tag169.xml><?xml version="1.0" encoding="utf-8"?>
<p:tagLst xmlns:p="http://schemas.openxmlformats.org/presentationml/2006/main">
  <p:tag name="AS_UNIQUEID" val="314"/>
</p:tagLst>
</file>

<file path=ppt/tags/tag170.xml><?xml version="1.0" encoding="utf-8"?>
<p:tagLst xmlns:p="http://schemas.openxmlformats.org/presentationml/2006/main">
  <p:tag name="AS_UNIQUEID" val="315"/>
</p:tagLst>
</file>

<file path=ppt/tags/tag171.xml><?xml version="1.0" encoding="utf-8"?>
<p:tagLst xmlns:p="http://schemas.openxmlformats.org/presentationml/2006/main">
  <p:tag name="AS_UNIQUEID" val="687"/>
</p:tagLst>
</file>

<file path=ppt/tags/tag172.xml><?xml version="1.0" encoding="utf-8"?>
<p:tagLst xmlns:p="http://schemas.openxmlformats.org/presentationml/2006/main">
  <p:tag name="AS_UNIQUEID" val="317"/>
</p:tagLst>
</file>

<file path=ppt/tags/tag173.xml><?xml version="1.0" encoding="utf-8"?>
<p:tagLst xmlns:p="http://schemas.openxmlformats.org/presentationml/2006/main">
  <p:tag name="AS_UNIQUEID" val="318"/>
  <p:tag name="KSO_WM_BEAUTIFY_FLAG" val=""/>
</p:tagLst>
</file>

<file path=ppt/tags/tag174.xml><?xml version="1.0" encoding="utf-8"?>
<p:tagLst xmlns:p="http://schemas.openxmlformats.org/presentationml/2006/main">
  <p:tag name="AS_UNIQUEID" val="688"/>
</p:tagLst>
</file>

<file path=ppt/tags/tag175.xml><?xml version="1.0" encoding="utf-8"?>
<p:tagLst xmlns:p="http://schemas.openxmlformats.org/presentationml/2006/main">
  <p:tag name="AS_UNIQUEID" val="320"/>
</p:tagLst>
</file>

<file path=ppt/tags/tag176.xml><?xml version="1.0" encoding="utf-8"?>
<p:tagLst xmlns:p="http://schemas.openxmlformats.org/presentationml/2006/main">
  <p:tag name="AS_UNIQUEID" val="321"/>
</p:tagLst>
</file>

<file path=ppt/tags/tag177.xml><?xml version="1.0" encoding="utf-8"?>
<p:tagLst xmlns:p="http://schemas.openxmlformats.org/presentationml/2006/main">
  <p:tag name="AS_UNIQUEID" val="322"/>
</p:tagLst>
</file>

<file path=ppt/tags/tag178.xml><?xml version="1.0" encoding="utf-8"?>
<p:tagLst xmlns:p="http://schemas.openxmlformats.org/presentationml/2006/main">
  <p:tag name="AS_UNIQUEID" val="323"/>
</p:tagLst>
</file>

<file path=ppt/tags/tag179.xml><?xml version="1.0" encoding="utf-8"?>
<p:tagLst xmlns:p="http://schemas.openxmlformats.org/presentationml/2006/main">
  <p:tag name="AS_UNIQUEID" val="324"/>
  <p:tag name="KSO_WM_BEAUTIFY_FLAG" val=""/>
</p:tagLst>
</file>

<file path=ppt/tags/tag180.xml><?xml version="1.0" encoding="utf-8"?>
<p:tagLst xmlns:p="http://schemas.openxmlformats.org/presentationml/2006/main">
  <p:tag name="AS_UNIQUEID" val="689"/>
</p:tagLst>
</file>

<file path=ppt/tags/tag181.xml><?xml version="1.0" encoding="utf-8"?>
<p:tagLst xmlns:p="http://schemas.openxmlformats.org/presentationml/2006/main">
  <p:tag name="AS_UNIQUEID" val="326"/>
</p:tagLst>
</file>

<file path=ppt/tags/tag182.xml><?xml version="1.0" encoding="utf-8"?>
<p:tagLst xmlns:p="http://schemas.openxmlformats.org/presentationml/2006/main">
  <p:tag name="AS_UNIQUEID" val="327"/>
</p:tagLst>
</file>

<file path=ppt/tags/tag183.xml><?xml version="1.0" encoding="utf-8"?>
<p:tagLst xmlns:p="http://schemas.openxmlformats.org/presentationml/2006/main">
  <p:tag name="AS_UNIQUEID" val="328"/>
</p:tagLst>
</file>

<file path=ppt/tags/tag184.xml><?xml version="1.0" encoding="utf-8"?>
<p:tagLst xmlns:p="http://schemas.openxmlformats.org/presentationml/2006/main">
  <p:tag name="AS_UNIQUEID" val="329"/>
</p:tagLst>
</file>

<file path=ppt/tags/tag185.xml><?xml version="1.0" encoding="utf-8"?>
<p:tagLst xmlns:p="http://schemas.openxmlformats.org/presentationml/2006/main">
  <p:tag name="AS_UNIQUEID" val="330"/>
</p:tagLst>
</file>

<file path=ppt/tags/tag186.xml><?xml version="1.0" encoding="utf-8"?>
<p:tagLst xmlns:p="http://schemas.openxmlformats.org/presentationml/2006/main">
  <p:tag name="AS_UNIQUEID" val="331"/>
</p:tagLst>
</file>

<file path=ppt/tags/tag187.xml><?xml version="1.0" encoding="utf-8"?>
<p:tagLst xmlns:p="http://schemas.openxmlformats.org/presentationml/2006/main">
  <p:tag name="AS_UNIQUEID" val="332"/>
  <p:tag name="KSO_WM_BEAUTIFY_FLAG" val=""/>
</p:tagLst>
</file>

<file path=ppt/tags/tag188.xml><?xml version="1.0" encoding="utf-8"?>
<p:tagLst xmlns:p="http://schemas.openxmlformats.org/presentationml/2006/main">
  <p:tag name="AS_UNIQUEID" val="690"/>
</p:tagLst>
</file>

<file path=ppt/tags/tag189.xml><?xml version="1.0" encoding="utf-8"?>
<p:tagLst xmlns:p="http://schemas.openxmlformats.org/presentationml/2006/main">
  <p:tag name="AS_UNIQUEID" val="334"/>
</p:tagLst>
</file>

<file path=ppt/tags/tag190.xml><?xml version="1.0" encoding="utf-8"?>
<p:tagLst xmlns:p="http://schemas.openxmlformats.org/presentationml/2006/main">
  <p:tag name="AS_UNIQUEID" val="335"/>
</p:tagLst>
</file>

<file path=ppt/tags/tag191.xml><?xml version="1.0" encoding="utf-8"?>
<p:tagLst xmlns:p="http://schemas.openxmlformats.org/presentationml/2006/main">
  <p:tag name="AS_UNIQUEID" val="336"/>
</p:tagLst>
</file>

<file path=ppt/tags/tag192.xml><?xml version="1.0" encoding="utf-8"?>
<p:tagLst xmlns:p="http://schemas.openxmlformats.org/presentationml/2006/main">
  <p:tag name="AS_UNIQUEID" val="337"/>
</p:tagLst>
</file>

<file path=ppt/tags/tag193.xml><?xml version="1.0" encoding="utf-8"?>
<p:tagLst xmlns:p="http://schemas.openxmlformats.org/presentationml/2006/main">
  <p:tag name="AS_UNIQUEID" val="338"/>
</p:tagLst>
</file>

<file path=ppt/tags/tag194.xml><?xml version="1.0" encoding="utf-8"?>
<p:tagLst xmlns:p="http://schemas.openxmlformats.org/presentationml/2006/main">
  <p:tag name="AS_UNIQUEID" val="339"/>
</p:tagLst>
</file>

<file path=ppt/tags/tag195.xml><?xml version="1.0" encoding="utf-8"?>
<p:tagLst xmlns:p="http://schemas.openxmlformats.org/presentationml/2006/main">
  <p:tag name="AS_UNIQUEID" val="340"/>
</p:tagLst>
</file>

<file path=ppt/tags/tag196.xml><?xml version="1.0" encoding="utf-8"?>
<p:tagLst xmlns:p="http://schemas.openxmlformats.org/presentationml/2006/main">
  <p:tag name="AS_UNIQUEID" val="341"/>
</p:tagLst>
</file>

<file path=ppt/tags/tag197.xml><?xml version="1.0" encoding="utf-8"?>
<p:tagLst xmlns:p="http://schemas.openxmlformats.org/presentationml/2006/main">
  <p:tag name="AS_UNIQUEID" val="342"/>
</p:tagLst>
</file>

<file path=ppt/tags/tag198.xml><?xml version="1.0" encoding="utf-8"?>
<p:tagLst xmlns:p="http://schemas.openxmlformats.org/presentationml/2006/main">
  <p:tag name="AS_UNIQUEID" val="343"/>
</p:tagLst>
</file>

<file path=ppt/tags/tag199.xml><?xml version="1.0" encoding="utf-8"?>
<p:tagLst xmlns:p="http://schemas.openxmlformats.org/presentationml/2006/main">
  <p:tag name="AS_UNIQUEID" val="344"/>
</p:tagLst>
</file>

<file path=ppt/tags/tag200.xml><?xml version="1.0" encoding="utf-8"?>
<p:tagLst xmlns:p="http://schemas.openxmlformats.org/presentationml/2006/main">
  <p:tag name="AS_UNIQUEID" val="345"/>
</p:tagLst>
</file>

<file path=ppt/tags/tag201.xml><?xml version="1.0" encoding="utf-8"?>
<p:tagLst xmlns:p="http://schemas.openxmlformats.org/presentationml/2006/main">
  <p:tag name="AS_UNIQUEID" val="346"/>
</p:tagLst>
</file>

<file path=ppt/tags/tag202.xml><?xml version="1.0" encoding="utf-8"?>
<p:tagLst xmlns:p="http://schemas.openxmlformats.org/presentationml/2006/main">
  <p:tag name="AS_UNIQUEID" val="347"/>
</p:tagLst>
</file>

<file path=ppt/tags/tag203.xml><?xml version="1.0" encoding="utf-8"?>
<p:tagLst xmlns:p="http://schemas.openxmlformats.org/presentationml/2006/main">
  <p:tag name="AS_UNIQUEID" val="348"/>
</p:tagLst>
</file>

<file path=ppt/tags/tag204.xml><?xml version="1.0" encoding="utf-8"?>
<p:tagLst xmlns:p="http://schemas.openxmlformats.org/presentationml/2006/main">
  <p:tag name="AS_UNIQUEID" val="349"/>
</p:tagLst>
</file>

<file path=ppt/tags/tag205.xml><?xml version="1.0" encoding="utf-8"?>
<p:tagLst xmlns:p="http://schemas.openxmlformats.org/presentationml/2006/main">
  <p:tag name="AS_UNIQUEID" val="350"/>
  <p:tag name="KSO_WM_BEAUTIFY_FLAG" val=""/>
</p:tagLst>
</file>

<file path=ppt/tags/tag206.xml><?xml version="1.0" encoding="utf-8"?>
<p:tagLst xmlns:p="http://schemas.openxmlformats.org/presentationml/2006/main">
  <p:tag name="AS_UNIQUEID" val="691"/>
</p:tagLst>
</file>

<file path=ppt/tags/tag207.xml><?xml version="1.0" encoding="utf-8"?>
<p:tagLst xmlns:p="http://schemas.openxmlformats.org/presentationml/2006/main">
  <p:tag name="AS_UNIQUEID" val="352"/>
</p:tagLst>
</file>

<file path=ppt/tags/tag208.xml><?xml version="1.0" encoding="utf-8"?>
<p:tagLst xmlns:p="http://schemas.openxmlformats.org/presentationml/2006/main">
  <p:tag name="AS_UNIQUEID" val="353"/>
</p:tagLst>
</file>

<file path=ppt/tags/tag209.xml><?xml version="1.0" encoding="utf-8"?>
<p:tagLst xmlns:p="http://schemas.openxmlformats.org/presentationml/2006/main">
  <p:tag name="AS_UNIQUEID" val="354"/>
</p:tagLst>
</file>

<file path=ppt/tags/tag210.xml><?xml version="1.0" encoding="utf-8"?>
<p:tagLst xmlns:p="http://schemas.openxmlformats.org/presentationml/2006/main">
  <p:tag name="AS_UNIQUEID" val="355"/>
</p:tagLst>
</file>

<file path=ppt/tags/tag211.xml><?xml version="1.0" encoding="utf-8"?>
<p:tagLst xmlns:p="http://schemas.openxmlformats.org/presentationml/2006/main">
  <p:tag name="AS_UNIQUEID" val="356"/>
</p:tagLst>
</file>

<file path=ppt/tags/tag212.xml><?xml version="1.0" encoding="utf-8"?>
<p:tagLst xmlns:p="http://schemas.openxmlformats.org/presentationml/2006/main">
  <p:tag name="AS_UNIQUEID" val="357"/>
</p:tagLst>
</file>

<file path=ppt/tags/tag213.xml><?xml version="1.0" encoding="utf-8"?>
<p:tagLst xmlns:p="http://schemas.openxmlformats.org/presentationml/2006/main">
  <p:tag name="AS_UNIQUEID" val="358"/>
</p:tagLst>
</file>

<file path=ppt/tags/tag214.xml><?xml version="1.0" encoding="utf-8"?>
<p:tagLst xmlns:p="http://schemas.openxmlformats.org/presentationml/2006/main">
  <p:tag name="AS_UNIQUEID" val="359"/>
</p:tagLst>
</file>

<file path=ppt/tags/tag215.xml><?xml version="1.0" encoding="utf-8"?>
<p:tagLst xmlns:p="http://schemas.openxmlformats.org/presentationml/2006/main">
  <p:tag name="AS_UNIQUEID" val="360"/>
</p:tagLst>
</file>

<file path=ppt/tags/tag216.xml><?xml version="1.0" encoding="utf-8"?>
<p:tagLst xmlns:p="http://schemas.openxmlformats.org/presentationml/2006/main">
  <p:tag name="AS_UNIQUEID" val="361"/>
</p:tagLst>
</file>

<file path=ppt/tags/tag217.xml><?xml version="1.0" encoding="utf-8"?>
<p:tagLst xmlns:p="http://schemas.openxmlformats.org/presentationml/2006/main">
  <p:tag name="AS_UNIQUEID" val="362"/>
</p:tagLst>
</file>

<file path=ppt/tags/tag218.xml><?xml version="1.0" encoding="utf-8"?>
<p:tagLst xmlns:p="http://schemas.openxmlformats.org/presentationml/2006/main">
  <p:tag name="AS_UNIQUEID" val="363"/>
</p:tagLst>
</file>

<file path=ppt/tags/tag219.xml><?xml version="1.0" encoding="utf-8"?>
<p:tagLst xmlns:p="http://schemas.openxmlformats.org/presentationml/2006/main">
  <p:tag name="AS_UNIQUEID" val="364"/>
</p:tagLst>
</file>

<file path=ppt/tags/tag220.xml><?xml version="1.0" encoding="utf-8"?>
<p:tagLst xmlns:p="http://schemas.openxmlformats.org/presentationml/2006/main">
  <p:tag name="AS_UNIQUEID" val="365"/>
</p:tagLst>
</file>

<file path=ppt/tags/tag221.xml><?xml version="1.0" encoding="utf-8"?>
<p:tagLst xmlns:p="http://schemas.openxmlformats.org/presentationml/2006/main">
  <p:tag name="AS_UNIQUEID" val="366"/>
</p:tagLst>
</file>

<file path=ppt/tags/tag222.xml><?xml version="1.0" encoding="utf-8"?>
<p:tagLst xmlns:p="http://schemas.openxmlformats.org/presentationml/2006/main">
  <p:tag name="AS_UNIQUEID" val="367"/>
</p:tagLst>
</file>

<file path=ppt/tags/tag223.xml><?xml version="1.0" encoding="utf-8"?>
<p:tagLst xmlns:p="http://schemas.openxmlformats.org/presentationml/2006/main">
  <p:tag name="AS_UNIQUEID" val="368"/>
</p:tagLst>
</file>

<file path=ppt/tags/tag224.xml><?xml version="1.0" encoding="utf-8"?>
<p:tagLst xmlns:p="http://schemas.openxmlformats.org/presentationml/2006/main">
  <p:tag name="AS_UNIQUEID" val="369"/>
</p:tagLst>
</file>

<file path=ppt/tags/tag225.xml><?xml version="1.0" encoding="utf-8"?>
<p:tagLst xmlns:p="http://schemas.openxmlformats.org/presentationml/2006/main">
  <p:tag name="AS_UNIQUEID" val="370"/>
</p:tagLst>
</file>

<file path=ppt/tags/tag226.xml><?xml version="1.0" encoding="utf-8"?>
<p:tagLst xmlns:p="http://schemas.openxmlformats.org/presentationml/2006/main">
  <p:tag name="AS_UNIQUEID" val="371"/>
  <p:tag name="KSO_WM_BEAUTIFY_FLAG" val=""/>
</p:tagLst>
</file>

<file path=ppt/tags/tag227.xml><?xml version="1.0" encoding="utf-8"?>
<p:tagLst xmlns:p="http://schemas.openxmlformats.org/presentationml/2006/main">
  <p:tag name="AS_UNIQUEID" val="692"/>
</p:tagLst>
</file>

<file path=ppt/tags/tag228.xml><?xml version="1.0" encoding="utf-8"?>
<p:tagLst xmlns:p="http://schemas.openxmlformats.org/presentationml/2006/main">
  <p:tag name="AS_UNIQUEID" val="373"/>
</p:tagLst>
</file>

<file path=ppt/tags/tag229.xml><?xml version="1.0" encoding="utf-8"?>
<p:tagLst xmlns:p="http://schemas.openxmlformats.org/presentationml/2006/main">
  <p:tag name="AS_UNIQUEID" val="374"/>
</p:tagLst>
</file>

<file path=ppt/tags/tag230.xml><?xml version="1.0" encoding="utf-8"?>
<p:tagLst xmlns:p="http://schemas.openxmlformats.org/presentationml/2006/main">
  <p:tag name="AS_UNIQUEID" val="375"/>
</p:tagLst>
</file>

<file path=ppt/tags/tag231.xml><?xml version="1.0" encoding="utf-8"?>
<p:tagLst xmlns:p="http://schemas.openxmlformats.org/presentationml/2006/main">
  <p:tag name="AS_UNIQUEID" val="376"/>
</p:tagLst>
</file>

<file path=ppt/tags/tag232.xml><?xml version="1.0" encoding="utf-8"?>
<p:tagLst xmlns:p="http://schemas.openxmlformats.org/presentationml/2006/main">
  <p:tag name="AS_UNIQUEID" val="377"/>
  <p:tag name="KSO_WM_BEAUTIFY_FLAG" val=""/>
</p:tagLst>
</file>

<file path=ppt/tags/tag233.xml><?xml version="1.0" encoding="utf-8"?>
<p:tagLst xmlns:p="http://schemas.openxmlformats.org/presentationml/2006/main">
  <p:tag name="AS_UNIQUEID" val="693"/>
</p:tagLst>
</file>

<file path=ppt/tags/tag234.xml><?xml version="1.0" encoding="utf-8"?>
<p:tagLst xmlns:p="http://schemas.openxmlformats.org/presentationml/2006/main">
  <p:tag name="AS_UNIQUEID" val="379"/>
</p:tagLst>
</file>

<file path=ppt/tags/tag235.xml><?xml version="1.0" encoding="utf-8"?>
<p:tagLst xmlns:p="http://schemas.openxmlformats.org/presentationml/2006/main">
  <p:tag name="AS_UNIQUEID" val="380"/>
</p:tagLst>
</file>

<file path=ppt/tags/tag236.xml><?xml version="1.0" encoding="utf-8"?>
<p:tagLst xmlns:p="http://schemas.openxmlformats.org/presentationml/2006/main">
  <p:tag name="AS_UNIQUEID" val="381"/>
</p:tagLst>
</file>

<file path=ppt/tags/tag237.xml><?xml version="1.0" encoding="utf-8"?>
<p:tagLst xmlns:p="http://schemas.openxmlformats.org/presentationml/2006/main">
  <p:tag name="AS_UNIQUEID" val="382"/>
  <p:tag name="KSO_WM_BEAUTIFY_FLAG" val=""/>
</p:tagLst>
</file>

<file path=ppt/tags/tag238.xml><?xml version="1.0" encoding="utf-8"?>
<p:tagLst xmlns:p="http://schemas.openxmlformats.org/presentationml/2006/main">
  <p:tag name="AS_UNIQUEID" val="694"/>
</p:tagLst>
</file>

<file path=ppt/tags/tag239.xml><?xml version="1.0" encoding="utf-8"?>
<p:tagLst xmlns:p="http://schemas.openxmlformats.org/presentationml/2006/main">
  <p:tag name="AS_UNIQUEID" val="384"/>
</p:tagLst>
</file>

<file path=ppt/tags/tag240.xml><?xml version="1.0" encoding="utf-8"?>
<p:tagLst xmlns:p="http://schemas.openxmlformats.org/presentationml/2006/main">
  <p:tag name="AS_UNIQUEID" val="385"/>
</p:tagLst>
</file>

<file path=ppt/tags/tag241.xml><?xml version="1.0" encoding="utf-8"?>
<p:tagLst xmlns:p="http://schemas.openxmlformats.org/presentationml/2006/main">
  <p:tag name="AS_UNIQUEID" val="386"/>
</p:tagLst>
</file>

<file path=ppt/tags/tag242.xml><?xml version="1.0" encoding="utf-8"?>
<p:tagLst xmlns:p="http://schemas.openxmlformats.org/presentationml/2006/main">
  <p:tag name="AS_UNIQUEID" val="387"/>
</p:tagLst>
</file>

<file path=ppt/tags/tag243.xml><?xml version="1.0" encoding="utf-8"?>
<p:tagLst xmlns:p="http://schemas.openxmlformats.org/presentationml/2006/main">
  <p:tag name="AS_UNIQUEID" val="388"/>
  <p:tag name="KSO_WM_BEAUTIFY_FLAG" val=""/>
</p:tagLst>
</file>

<file path=ppt/tags/tag244.xml><?xml version="1.0" encoding="utf-8"?>
<p:tagLst xmlns:p="http://schemas.openxmlformats.org/presentationml/2006/main">
  <p:tag name="AS_UNIQUEID" val="695"/>
</p:tagLst>
</file>

<file path=ppt/tags/tag245.xml><?xml version="1.0" encoding="utf-8"?>
<p:tagLst xmlns:p="http://schemas.openxmlformats.org/presentationml/2006/main">
  <p:tag name="AS_UNIQUEID" val="390"/>
</p:tagLst>
</file>

<file path=ppt/tags/tag246.xml><?xml version="1.0" encoding="utf-8"?>
<p:tagLst xmlns:p="http://schemas.openxmlformats.org/presentationml/2006/main">
  <p:tag name="AS_UNIQUEID" val="391"/>
</p:tagLst>
</file>

<file path=ppt/tags/tag247.xml><?xml version="1.0" encoding="utf-8"?>
<p:tagLst xmlns:p="http://schemas.openxmlformats.org/presentationml/2006/main">
  <p:tag name="AS_UNIQUEID" val="392"/>
</p:tagLst>
</file>

<file path=ppt/tags/tag248.xml><?xml version="1.0" encoding="utf-8"?>
<p:tagLst xmlns:p="http://schemas.openxmlformats.org/presentationml/2006/main">
  <p:tag name="AS_UNIQUEID" val="393"/>
</p:tagLst>
</file>

<file path=ppt/tags/tag249.xml><?xml version="1.0" encoding="utf-8"?>
<p:tagLst xmlns:p="http://schemas.openxmlformats.org/presentationml/2006/main">
  <p:tag name="AS_UNIQUEID" val="394"/>
</p:tagLst>
</file>

<file path=ppt/tags/tag250.xml><?xml version="1.0" encoding="utf-8"?>
<p:tagLst xmlns:p="http://schemas.openxmlformats.org/presentationml/2006/main">
  <p:tag name="AS_UNIQUEID" val="395"/>
  <p:tag name="KSO_WM_BEAUTIFY_FLAG" val=""/>
</p:tagLst>
</file>

<file path=ppt/tags/tag251.xml><?xml version="1.0" encoding="utf-8"?>
<p:tagLst xmlns:p="http://schemas.openxmlformats.org/presentationml/2006/main">
  <p:tag name="AS_UNIQUEID" val="696"/>
</p:tagLst>
</file>

<file path=ppt/tags/tag252.xml><?xml version="1.0" encoding="utf-8"?>
<p:tagLst xmlns:p="http://schemas.openxmlformats.org/presentationml/2006/main">
  <p:tag name="AS_UNIQUEID" val="397"/>
</p:tagLst>
</file>

<file path=ppt/tags/tag253.xml><?xml version="1.0" encoding="utf-8"?>
<p:tagLst xmlns:p="http://schemas.openxmlformats.org/presentationml/2006/main">
  <p:tag name="AS_UNIQUEID" val="398"/>
</p:tagLst>
</file>

<file path=ppt/tags/tag254.xml><?xml version="1.0" encoding="utf-8"?>
<p:tagLst xmlns:p="http://schemas.openxmlformats.org/presentationml/2006/main">
  <p:tag name="AS_UNIQUEID" val="399"/>
  <p:tag name="KSO_WM_BEAUTIFY_FLAG" val=""/>
</p:tagLst>
</file>

<file path=ppt/tags/tag255.xml><?xml version="1.0" encoding="utf-8"?>
<p:tagLst xmlns:p="http://schemas.openxmlformats.org/presentationml/2006/main">
  <p:tag name="AS_UNIQUEID" val="697"/>
</p:tagLst>
</file>

<file path=ppt/tags/tag256.xml><?xml version="1.0" encoding="utf-8"?>
<p:tagLst xmlns:p="http://schemas.openxmlformats.org/presentationml/2006/main">
  <p:tag name="AS_UNIQUEID" val="401"/>
</p:tagLst>
</file>

<file path=ppt/tags/tag257.xml><?xml version="1.0" encoding="utf-8"?>
<p:tagLst xmlns:p="http://schemas.openxmlformats.org/presentationml/2006/main">
  <p:tag name="AS_UNIQUEID" val="402"/>
</p:tagLst>
</file>

<file path=ppt/tags/tag258.xml><?xml version="1.0" encoding="utf-8"?>
<p:tagLst xmlns:p="http://schemas.openxmlformats.org/presentationml/2006/main">
  <p:tag name="AS_UNIQUEID" val="403"/>
</p:tagLst>
</file>

<file path=ppt/tags/tag259.xml><?xml version="1.0" encoding="utf-8"?>
<p:tagLst xmlns:p="http://schemas.openxmlformats.org/presentationml/2006/main">
  <p:tag name="AS_UNIQUEID" val="404"/>
</p:tagLst>
</file>

<file path=ppt/tags/tag260.xml><?xml version="1.0" encoding="utf-8"?>
<p:tagLst xmlns:p="http://schemas.openxmlformats.org/presentationml/2006/main">
  <p:tag name="AS_UNIQUEID" val="405"/>
</p:tagLst>
</file>

<file path=ppt/tags/tag261.xml><?xml version="1.0" encoding="utf-8"?>
<p:tagLst xmlns:p="http://schemas.openxmlformats.org/presentationml/2006/main">
  <p:tag name="AS_UNIQUEID" val="406"/>
</p:tagLst>
</file>

<file path=ppt/tags/tag262.xml><?xml version="1.0" encoding="utf-8"?>
<p:tagLst xmlns:p="http://schemas.openxmlformats.org/presentationml/2006/main">
  <p:tag name="AS_UNIQUEID" val="407"/>
</p:tagLst>
</file>

<file path=ppt/tags/tag263.xml><?xml version="1.0" encoding="utf-8"?>
<p:tagLst xmlns:p="http://schemas.openxmlformats.org/presentationml/2006/main">
  <p:tag name="AS_UNIQUEID" val="408"/>
</p:tagLst>
</file>

<file path=ppt/tags/tag264.xml><?xml version="1.0" encoding="utf-8"?>
<p:tagLst xmlns:p="http://schemas.openxmlformats.org/presentationml/2006/main">
  <p:tag name="AS_UNIQUEID" val="409"/>
  <p:tag name="KSO_WM_BEAUTIFY_FLAG" val=""/>
</p:tagLst>
</file>

<file path=ppt/tags/tag265.xml><?xml version="1.0" encoding="utf-8"?>
<p:tagLst xmlns:p="http://schemas.openxmlformats.org/presentationml/2006/main">
  <p:tag name="AS_UNIQUEID" val="773"/>
</p:tagLst>
</file>

<file path=ppt/tags/tag266.xml><?xml version="1.0" encoding="utf-8"?>
<p:tagLst xmlns:p="http://schemas.openxmlformats.org/presentationml/2006/main">
  <p:tag name="AS_UNIQUEID" val="774"/>
</p:tagLst>
</file>

<file path=ppt/tags/tag267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微软雅黑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微软雅黑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2">
      <vt:lpstr>Arial</vt:lpstr>
      <vt:lpstr>Calibri</vt:lpstr>
      <vt:lpstr>微软雅黑</vt:lpstr>
      <vt:lpstr>Times New Roman</vt:lpstr>
      <vt:lpstr>宋体</vt:lpstr>
      <vt:lpstr>楷体</vt:lpstr>
      <vt:lpstr>黑体</vt:lpstr>
      <vt:lpstr>Time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2024-09-05T01:14:17.273</cp:lastPrinted>
  <dcterms:created xsi:type="dcterms:W3CDTF">2024-09-04T17:14:17Z</dcterms:created>
  <dcterms:modified xsi:type="dcterms:W3CDTF">2024-09-04T17:14:19Z</dcterms:modified>
</cp:coreProperties>
</file>