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756B30-842D-44A2-B3AB-AE192271F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9270A7-674B-443A-A01A-AFEB2860F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CD3701-2FD4-4F3A-BA08-984DF9A136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AB4973-1398-4450-A0D1-3CF97B9F7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4154CD-E6A9-4242-8F6A-801AC8FFE3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3A109D-5C03-4C5D-AC34-D2971CA087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1E99E0-4ED5-40B1-BC2D-2915B817A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D57340-B31B-4861-ADE4-987C02765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BE688-F9FC-4C2A-B9F8-DCA247D22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32B713-2F20-4BF7-A509-787B34189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5268B-CF27-4338-B0FF-5B3B3CBD62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11116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公司垃圾分类培训</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公司内部垃圾分类实施方案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现场操作演示及注意事项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监督检查与持续改进计划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员工参与度提升举措设计</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垃圾分类背景与意义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随着城市化进程加速，垃圾产生量急剧增加，许多城市面临垃圾围城的困境。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垃圾围城现象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67" r="1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资源浪费问题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环境污染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大量可回收资源被当作垃圾丢弃，造成资源浪费。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垃圾的不当处理会对土壤、水源和空气造成严重污染。</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国家出台一系列政策，推动垃圾分类工作，鼓励企业、个人参与。</a:t>
            </a:r>
          </a:p>
        </p:txBody>
      </p:sp>
      <p:pic>
        <p:nvPicPr>
          <p:cNvPr id="4" name="Picture 4"/>
          <p:cNvPicPr>
            <a:picLocks noChangeAspect="1"/>
          </p:cNvPicPr>
          <p:nvPr/>
        </p:nvPicPr>
        <p:blipFill>
          <a:blip r:embed="rId2"/>
          <a:srcRect t="14125" b="14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792" r="14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国家政策导向</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各地政府根据当地实际情况，制定具体的垃圾分类法规和管理办法。</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地方政府法规</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对违反垃圾分类规定的行为进行惩罚，同时对积极参与垃圾分类的企业和个人给予奖励。</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惩罚与奖励措施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垃圾分类政策与法规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企业参与垃圾分类重要性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履行社会责任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企业作为社会公民，有义务参与环境保护，推动垃圾分类工作。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提升企业形象</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积极参与垃圾分类有助于提升企业的环保形象和社会声誉。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降低成本</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通过垃圾分类，企业可以回收再利用废弃物，降低原材料采购和垃圾处理成本。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垃圾分类基础知识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指在日常生活中或者为日常生活提供服务的活动中产生的固体废物以及法律、行政法规规定视为生活垃圾的固体废物。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根据垃圾的成分构成、产生量，结合本地垃圾的资源利用和处理方式来进行分类。一般分为可回收物、有害垃圾、厨余垃圾和其他垃圾四类。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垃圾定义与分类标准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垃圾定义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常见生活垃圾识别与处理</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可回收物：包括废纸、废塑料、废金属、废包装物、废旧纺织物、废弃电器电子产品、废玻璃、废纸塑铝复合包装等。应投放到指定的可回收物收集容器或交售给再生资源回收站点、个体回收人员。</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有害垃圾：包括废电池（镉镍电池、氧化汞电池、铅蓄电池等），废荧光灯管（日光灯管、节能灯等），废温度计，废血压计，废药品及其包装物，废油漆、溶剂及其包装物，废杀虫剂、消毒剂及其包装物，废胶片及废相纸等。应投放到指定的有害垃圾收集容器或交给有资质的有害垃圾处理企业。</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厨余垃圾：包括丢弃不用的菜叶、剩菜、剩饭、果皮、蛋壳、茶渣、骨头等。应投放到指定的厨余垃圾收集容器，并做到“日产日清”。</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其他垃圾：包括除上述几类垃圾之外的砖瓦陶瓷、渣土、卫生间废纸、纸巾等难以回收的废弃物及尘土、食品袋（盒）等。应采取填埋、焚烧等方式进行处理。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有害垃圾如废电池、废荧光灯管等含有对人体健康有害的重金属、有毒的物质或者对环境造成现实危害或者潜在危害的废弃物。如果处理不当，会对人体健康或环境造成严重危害。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有害垃圾危害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有害垃圾应投放到指定的有害垃圾收集容器或交给有资质的有害垃圾处理企业。在处理过程中，应遵循相关法规和标准，采取科学的方法进行处理，以减少对环境和人体健康的危害。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处理方法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有害垃圾危害及处理方法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公司内部垃圾分类实施方案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负责制定垃圾分类政策，监督实施情况，评估效果。</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垃圾分类领导小组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负责具体执行垃圾分类政策，包括分类收集、运输和处理等。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垃圾分类执行小组</a:t>
            </a:r>
          </a:p>
        </p:txBody>
      </p:sp>
      <p:pic>
        <p:nvPicPr>
          <p:cNvPr id="10" name="Picture 10"/>
          <p:cNvPicPr>
            <a:picLocks noChangeAspect="1"/>
          </p:cNvPicPr>
          <p:nvPr/>
        </p:nvPicPr>
        <p:blipFill>
          <a:blip r:embed="rId3"/>
          <a:srcRect l="16375" r="16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负责开展垃圾分类宣传教育，提高员工环保意识。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垃圾分类宣传小组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设立专门负责小组及职责划分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明确各类垃圾的定义、分类标准和处理方法，提供实际操作指导。</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垃圾分类操作指南</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以图形化方式展示垃圾分类处理流程，便于员工理解和遵循。</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垃圾分类流程图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制定详细操作指南和流程图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https://d.book118.com/278011116070006032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2024-09-10T01:27:01.475</cp:lastPrinted>
  <dcterms:created xsi:type="dcterms:W3CDTF">2024-09-09T17:27:01Z</dcterms:created>
  <dcterms:modified xsi:type="dcterms:W3CDTF">2024-09-09T17:27:03Z</dcterms:modified>
</cp:coreProperties>
</file>