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9B4CF-EEAF-4FDD-8387-9B667D3EC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C66F-47D1-4046-93C4-EB51D42E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4D099-6537-4A49-8AF2-54E1144F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6217F-5B8D-45F0-A679-BE720FD6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58FBC-E3BF-4A7A-969A-941F26F7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EA497-44A2-452B-A68A-635B5004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0CBDD-5699-423E-89C8-CF919165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6F9F9-A3CD-469E-AB83-61259E91C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9E5CA-BE4A-40D8-A4E5-D8BC1160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A99D1-F74B-49E4-B983-1E302B0CF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0AFB1-C747-42B3-BFB4-4583AA41A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2116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智能机器人与自动化技术的研究现状与挑战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智能机器人关键技术研究进展
 自动化技术在现代制造业的应用
 智能机器人与自动化技术面临的挑战
 人工智能与智能机器人技术融合
 数字孪生技术在智能机器人中的应用
 深度学习算法在自动化技术中的应用
 智能机器人与自动化技术标准化研究
 智能机器人与自动化技术在医疗领域的应用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智能机器人关键技术研究进展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智能机器人与自动化技术的研究现状与挑战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智能机器人关键技术研究进展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智能机器人运动控制与规划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动作规划算法取得突破：针对机器人运动控制中的复杂环境和多目标任务需求，强化学习、深度学习等算法在动作规划中的应用不断取得突破，赋予机器人更强的自适应和决策能力。</a:t>
            </a:r>
          </a:p>
          <a:p>
            <a:r>
              <a:t>2. 力控技术持续发展：机器人力控技术在灵巧操作和安全交互方面取得显著进展，力反馈控制、接触建模和力感知等技术不断成熟，推动机器人向协作和智能方向发展。</a:t>
            </a:r>
          </a:p>
          <a:p>
            <a:r>
              <a:t>3. 多机器人协同控制取得进展：多机器人协同控制技术在团队任务分配、编队控制和信息共享等方面取得进展，推动机器人协同工作能力提升和任务执行效率提高。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智能机器人感知与认知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多传感器融合与感知算法发展：视觉、触觉、听觉等多传感器融合技术快速发展，跨模态感知算法不断完善，提高了机器人对环境的感知能力和理解能力。</a:t>
            </a:r>
          </a:p>
          <a:p>
            <a:r>
              <a:t>2. 认知能力提升：机器人认知能力不断提升，包括知识表示、推理、决策和学习等方面，使机器人能够理解并推理周围环境，并作出相应的动作反应。</a:t>
            </a:r>
          </a:p>
          <a:p>
            <a:r>
              <a:t>3. 自然语言处理与交互进展：自然语言处理技术在机器人领域得到广泛应用，机器人能够理解和生成自然语言，与人类自然交互，提高人机交互体验。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智能机器人关键技术研究进展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智能机器人学习与适应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深度学习与强化学习算法在机器人学习中的应用：深度学习和强化学习算法在机器人学习中发挥重要作用，助力机器人从数据中学习并掌握复杂任务。</a:t>
            </a:r>
          </a:p>
          <a:p>
            <a:r>
              <a:t>2. 自适应学习与在线学习取得进展：机器人自适应学习能力不断增强，能够根据不同环境和任务的变化，及时调整自己的学习策略和行为模式，提高学习效率和适应性。</a:t>
            </a:r>
          </a:p>
          <a:p>
            <a:r>
              <a:t>3. 迁移学习与终身学习研究深入：迁移学习和终身学习技术在机器人领域不断探索，使机器人能够将学到的知识和技能迁移到新的任务和环境中，实现知识的积累和持续学习。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智能机器人安全与伦理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机器人安全标准与规范制定：国际上对机器人安全标准和规范的制定不断推进，旨在确保机器人安全可靠地运行。</a:t>
            </a:r>
          </a:p>
          <a:p>
            <a:r>
              <a:t>2. 机器人伦理研究深入：机器人伦理研究不断深入，涉及机器人自主决策、责任分配、隐私保护等方面，旨在建立机器人伦理准则，引导机器人行业健康发展。</a:t>
            </a:r>
          </a:p>
          <a:p>
            <a:r>
              <a:t>3. 人机交互安全与信任建立：人机交互安全与信任建立技术不断探索，包括人机交互安全协议、信任机制等，旨在提高人机交互的安全性并建立互信关系。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智能机器人关键技术研究进展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智能机器人应用拓展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服务机器人领域快速发展：服务机器人领域快速发展，包括家用服务机器人、医疗服务机器人、教育服务机器人等，为人们提供更多便利和服务。</a:t>
            </a:r>
          </a:p>
          <a:p>
            <a:r>
              <a:t>2. 工业机器人向智能化迈进：工业机器人向智能化方向发展，包括协作机器人、自主移动机器人等，提高生产效率和灵活性。</a:t>
            </a:r>
          </a:p>
          <a:p>
            <a:r>
              <a:t>3. 机器人探索未知领域：机器人应用拓展到太空探索、海洋探索、灾难救援等领域，探索未知领域并执行复杂任务。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智能机器人产业发展与政策法规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机器人产业规模快速增长：全球机器人产业规模快速增长，机器人产品需求量不断增加，机器人行业投资不断增加。</a:t>
            </a:r>
          </a:p>
          <a:p>
            <a:r>
              <a:t>2. 机器人政策法规不断完善：各国政府不断完善机器人相关政策法规，包括机器人安全、伦理、责任等方面，引导机器人行业健康发展。</a:t>
            </a:r>
          </a:p>
          <a:p>
            <a:r>
              <a:t>3. 机器人行业标准不断制定：机器人行业标准不断制定，包括机器人性能标准、安全标准、测试标准等，促进机器人行业健康有序发展。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自动化技术在现代制造业的应用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智能机器人与自动化技术的研究现状与挑战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自动化技术在现代制造业的应用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自动化技术在现代制造业的应用：智能制造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智能制造理念：现代制造业采用智能制造理念，利用先进的自动化技术和信息技术，实现生产过程的自动化、数字化和智能化，提高生产效率和产品质量。</a:t>
            </a:r>
          </a:p>
          <a:p>
            <a:r>
              <a:t>2. 智能工厂：智能工厂是智能制造的重要组成部分，是指利用自动化技术、信息技术和人工智能等技术，实现生产设备的智能化、生产过程的自动化、生产管理的信息化和智能化。</a:t>
            </a:r>
          </a:p>
          <a:p>
            <a:r>
              <a:t>3. 工业4.0：工业4.0是智能制造的另一个重要发展方向，是指利用自动化技术、信息技术和通讯技术等，实现工业生产的智能化、数字化和网络化，提高生产效率和产品质量。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自动化技术在现代制造业的应用：机器人技术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机器人技术概述：机器人技术是指利用自动化技术和信息技术来设计、制造、控制和应用机器人的技术。机器人技术在现代制造业中得到了广泛的应用，主要用于从事重复性、危险性和高强度的工作。</a:t>
            </a:r>
          </a:p>
          <a:p>
            <a:r>
              <a:t>2. 工业机器人：工业机器人是现代制造业中应用最广泛的机器人之一，主要用于从事装配、焊接、喷涂、搬运等工作。工业机器人具有高精度、高效率、高可靠性和易于编程等优点。</a:t>
            </a:r>
          </a:p>
          <a:p>
            <a:r>
              <a:t>3. 协作机器人：协作机器人是一种新型的机器人，可以与人类工人密切协作，共同完成生产任务。协作机器人具有安全、易于使用、灵活性和可编程性等优点。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自动化技术在现代制造业的应用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自动化技术在现代制造业的应用：计算机集成制造系统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计算机集成制造系统概述：计算机集成制造系统（CIMS）是指利用自动化技术、信息技术和计算机技术等，将现代制造业的各个环节有机地集成在一起，形成一个统一的、高度自动化的生产系统。</a:t>
            </a:r>
          </a:p>
          <a:p>
            <a:r>
              <a:t>2. CIMS的组成：CIMS主要由计算机系统、生产系统、信息管理系统和控制系统四个部分组成。计算机系统是CIMS的核心，负责数据处理和信息管理。生产系统是CIMS的执行部分，负责生产产品的具体过程。信息管理系统负责收集、存储和处理生产过程中的信息。控制系统负责协调和控制整个CIMS的运行。</a:t>
            </a:r>
          </a:p>
          <a:p>
            <a:r>
              <a:t>3. CIMS的优点：CIMS具有提高生产效率、提高产品质量、降低成本和提高市场竞争力等优点。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自动化技术在现代制造业的应用：柔性制造系统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柔性制造系统概述：柔性制造系统（FMS）是指利用自动化技术、信息技术和计算机技术等，实现生产系统能够快速适应产品品种或生产工艺的变化，从而提高生产效率和产品质量。</a:t>
            </a:r>
          </a:p>
          <a:p>
            <a:r>
              <a:t>2. FMS的组成：FMS主要由柔性制造单元、计算机系统、信息管理系统和控制系统四个部分组成。柔性制造单元是FMS的核心，负责产品的加工和装配。计算机系统负责数据处理和信息管理。信息管理系统负责收集、存储和处理生产过程中的信息。控制系统负责协调和控制整个FMS的运行。</a:t>
            </a:r>
          </a:p>
          <a:p>
            <a:r>
              <a:t>3. FMS的优点：FMS具有缩短生产周期、提高产品质量、降低成本和提高市场竞争力等优点。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自动化技术在现代制造业的应用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网络化制造系统概述：网络化制造系统（NMS）是指利用自动化技术、信息技术和计算机技术等，实现制造业的各个环节通过网络相互连接，形成一个统一的、高度自动化的生产系统。</a:t>
            </a:r>
          </a:p>
          <a:p>
            <a:r>
              <a:t>2. NMS的组成：NMS主要由网络系统、生产系统、信息管理系统和控制系统四个部分组成。网络系统是NMS的核心，负责数据传输和信息交换。生产系统是NMS的执行部分，负责产品的加工和装配。信息管理系统负责收集、存储和处理生产过程中的信息。控制系统负责协调和控制整个NMS的运行。</a:t>
            </a:r>
          </a:p>
          <a:p>
            <a:r>
              <a:t>3. NMS的优点：NMS具有提高生产效率、提高产品质量、降低成本和提高市场竞争力等优点。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自动化技术在现代制造业的应用：网络化制造系统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智能机器人与自动化技术面临的挑战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智能机器人与自动化技术的研究现状与挑战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智能机器人与自动化技术面临的挑战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可解释性与可靠性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智能机器人与自动化技术缺乏可解释性，难以理解其内部机制、决策依据和行为过程。</a:t>
            </a:r>
          </a:p>
          <a:p>
            <a:r>
              <a:t>2. 可解释性对于确保系统安全、可靠至关重要。</a:t>
            </a:r>
          </a:p>
          <a:p>
            <a:r>
              <a:t>3. 目前缺乏有效的可解释性评估方法，难以对机器人的可解释性进行全面评估。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安全性与隐私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智能机器人和自动化系统面临网络攻击、恶意软件和数据泄露等安全隐患。</a:t>
            </a:r>
          </a:p>
          <a:p>
            <a:r>
              <a:t>2. 需要关注与保护用户信息、个人隐私等相关问题的研究。</a:t>
            </a:r>
          </a:p>
          <a:p>
            <a:r>
              <a:t>3. 系统安全与用户的隐私权之间存在一定的权衡和平衡，需要寻找最佳的方法来保护两者的利益。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智能机器人与自动化技术面临的挑战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协同与交互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智能机器人与自动化系统需要与人类和其他机器进行协同和交互，以实现更有效和智能的任务执行。</a:t>
            </a:r>
          </a:p>
          <a:p>
            <a:r>
              <a:t>2. 协同与交互过程中的信息交换、信任建立和决策制定等问题成为研究热点。</a:t>
            </a:r>
          </a:p>
          <a:p>
            <a:r>
              <a:t>3. 探索自然语言处理、非语言交流和情感识别等多模态交互技术以提供直观、高效的交互体验。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能效与可持续性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智能机器人和自动化系统的运行需要大量的能源，提高其能效至关重要。</a:t>
            </a:r>
          </a:p>
          <a:p>
            <a:r>
              <a:t>2. 探索使用可再生能源、优化算法和节能设计等方法，可以有效降低能源消耗和运营成本。</a:t>
            </a:r>
          </a:p>
          <a:p>
            <a:r>
              <a:t>3. 从生命周期角度评估其环境影响，考虑回收、再利用和减少浪费的方式，实现可持续发展。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智能机器人与自动化技术面临的挑战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智能机器人和自动化技术的应用引发了诸如责任、公平、偏见、就业和隐私等伦理和社会问题。</a:t>
            </a:r>
          </a:p>
          <a:p>
            <a:r>
              <a:t>2. 需要建立伦理准则和监管框架，以确保技术的负面影响最小化。</a:t>
            </a:r>
          </a:p>
          <a:p>
            <a:r>
              <a:t>3. 关注人工智能的潜在社会和经济影响，研究其对就业、不平等和社会结构等方面的影响，并制定相应的政策和措施来应对这些挑战。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成本与可行性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智能机器人和自动化技术的研发、部署和维护通常涉及高昂的成本。</a:t>
            </a:r>
          </a:p>
          <a:p>
            <a:r>
              <a:t>2. 其可行性受限于技术成熟度、经济效益和社会接受度等因素。</a:t>
            </a:r>
          </a:p>
          <a:p>
            <a:r>
              <a:t>3. 需要探索降低成本、提高可行性，在经济性和技术创新之间寻找平衡点。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伦理与社会问题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人工智能与智能机器人技术融合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智能机器人与自动化技术的研究现状与挑战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https://d.book118.com/278012116054006043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智能机器人关键技术研究进展</vt:lpstr>
      <vt:lpstr> 智能机器人关键技术研究进展</vt:lpstr>
      <vt:lpstr> 智能机器人关键技术研究进展</vt:lpstr>
      <vt:lpstr> 智能机器人关键技术研究进展</vt:lpstr>
      <vt:lpstr> 自动化技术在现代制造业的应用</vt:lpstr>
      <vt:lpstr> 自动化技术在现代制造业的应用</vt:lpstr>
      <vt:lpstr> 自动化技术在现代制造业的应用</vt:lpstr>
      <vt:lpstr> 自动化技术在现代制造业的应用</vt:lpstr>
      <vt:lpstr> 智能机器人与自动化技术面临的挑战</vt:lpstr>
      <vt:lpstr> 智能机器人与自动化技术面临的挑战</vt:lpstr>
      <vt:lpstr> 智能机器人与自动化技术面临的挑战</vt:lpstr>
      <vt:lpstr> 智能机器人与自动化技术面临的挑战</vt:lpstr>
      <vt:lpstr> 人工智能与智能机器人技术融合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2024-09-22T22:20:19.700</cp:lastPrinted>
  <dcterms:created xsi:type="dcterms:W3CDTF">2024-09-22T14:20:19Z</dcterms:created>
  <dcterms:modified xsi:type="dcterms:W3CDTF">2024-09-22T14:20:21Z</dcterms:modified>
</cp:coreProperties>
</file>