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6E505C-0BE9-45E5-B3D6-90ABAEA406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597ECB-89A5-4767-B03C-FF831AAB6B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3EBEDD-A560-43D5-B3F7-5F90D78DC7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7DD0E0-90D3-470A-842C-91B8C4AF89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CCBEC1C-ABC3-4D51-9DC9-9FDF8C0F9D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CE5C0EF-2951-4FF3-A8F0-FD074391CC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9F10D4A-F866-455B-8F6B-BED75C694E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7678DD-6AED-48C0-968E-8832D2984E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7B7AF5-7406-4EB7-808D-0A725D3E0B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811D4F-8988-4E8F-95BC-1CE38F902D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80CFCB-4F6E-4692-AA6E-4CBDCA0800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8013103057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企业离仼述职报告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任职期间工作回顾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任职期间能力提升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工作中存在的问题和不足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对企业的贡献和价值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离职原因和感言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对离任原因进行详细说明，包括个人发展、家庭因素、工作变动等方面，同时描述离任的经过和流程。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阐述离任原因和经过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简要回顾在任职期间的工作表现和取得的成果，包括完成的项目、达成的目标、获得的荣誉等。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概括任职期间的工作表现和成果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说明本次述职报告的目的，如总结经验教训、反思工作不足、提出改进建议等，并强调报告对于个人和组织的意义。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明确报告的目的和意义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0000" r="10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对组织和团队的影响和贡献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阐述在任职期间对组织和团队的影响和贡献，包括提高团队士气、推动项目进展、促进组织变革等。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任职期间的工作职责和范围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详细介绍在任职期间所承担的工作职责和范围，包括负责的部门、项目、任务等。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与工作相关的关键事件和决策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列举在任职期间经历的关键事件和做出的重要决策，包括项目启动、政策制定、人事变动等。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任职期间工作回顾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主要职责和任务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制定并执行企业战略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在任职期间，我负责制定并执行企业的整体战略，包括市场定位、产品策略、销售渠道和营销策略等，确保公司业务的持续发展。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团队管理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我负责组建并管理一支高效的团队，通过制定明确的工作计划和目标，激发团队成员的积极性和创造力，推动项目的顺利进行。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财务管理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我负责企业的财务管理，包括预算编制、成本控制、资金筹措和使用等，确保企业财务状况的稳定和健康。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在我的领导下，企业实现了连续三年的业绩增长，销售额和利润均实现了大幅提升。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业绩增长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市场拓展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团队建设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成功开拓了新的市场领域，扩大了企业的市场份额和品牌影响力。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打造了一支高效、专业的团队，团队成员的工作能力和团队协作精神得到了显著提升。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工作成果和业绩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我注重团队协作，通过定期的沟通和交流，确保团队成员之间的信息共享和协作顺畅，提高了团队的整体效率。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我具备较强的领导力，能够激发团队成员的积极性和创造力，带领团队克服各种困难和挑战，推动项目的顺利进行。同时，我也注重培养团队成员的领导力和自主性，为他们提供更多的成长机会和空间。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领导力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团队协作和领导力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任职期间能力提升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通过不断学习和实践，对行业发展趋势、市场动态、政策法规等方面有了更深入的了解和把握。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熟练掌握行业知识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通过参加培训、交流学习等方式，不断提高业务处理能力和水平，能够熟练应对各种复杂问题。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提升业务技能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积极学习相关领域的知识和技能，如数据分析、市场调研等，为企业决策提供有力支持。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拓展相关领域技能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专业技能提升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能够制定合理的工作计划，并根据实际情况进行调整和优化，确保工作按时完成。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制定并执行计划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善于激发团队成员的积极性和创造力，建立高效的协作机制，推动团队整体绩效的提升。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团队管理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具备较强的风险意识和应对能力，能够及时发现并处理潜在风险，确保企业稳健发展。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风险管理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管理能力提升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协调资源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具备较强的资源整合和协调能力，能够调动各方资源为企业发展服务，实现资源的优化配置。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有效沟通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能够清晰、准确地表达自己的观点和想法，善于倾听他人的意见和建议，促进双方的理解和合作。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处理冲突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在面对冲突和分歧时，能够保持冷静和客观，积极寻求解决方案，推动问题的妥善解决。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6250" r="625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沟通协调能力提升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https://d.book118.com/278013103057006034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2024-09-12T20:44:33.241</cp:lastPrinted>
  <dcterms:created xsi:type="dcterms:W3CDTF">2024-09-12T12:44:33Z</dcterms:created>
  <dcterms:modified xsi:type="dcterms:W3CDTF">2024-09-12T12:44:35Z</dcterms:modified>
</cp:coreProperties>
</file>