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9FD1C-0587-44B5-B29C-4D11F4427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3C855-E7A9-46F3-9368-5F7BEE052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D23CF-3DE2-4A8F-B546-39D86232B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92105-00C5-4B33-BE1B-1835ED9AE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A49532-34DF-42FC-A2E7-F966EB5F1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815CB3-D160-44D9-9EBF-D7A969873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74FAC3-E273-405E-B740-39DB2221F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F37D2-6249-4FB7-8B34-8D26A25E1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6BDB7-FFE9-4B11-B824-4AB4B4440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E4B9D-8347-4590-B673-9924640F9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B8E5A-6ED3-4142-A217-4B4D89E49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1314100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智慧医疗解决方案中的移动健康和健康监测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移动健康概述与发展趋势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健康监测技术原理及应用场景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移动健康在智慧医疗中作用与价值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健康监测在智慧医疗中作用与价值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移动健康与健康监测融合应用探讨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政策法规、行业标准及伦理道德问题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移动健康概述与发展趋势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移动健康（mHealth）是指通过移动设备（如智能手机、平板电脑等）提供医疗和健康服务，包括健康教育、疾病预防、诊断、治疗、康复等各个环节。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便捷性、实时性、互动性、个性化、数据驱动。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移动健康定义及特点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欧美等发达国家，移动健康已经成为智慧医疗领域的重要组成部分，政府、医疗机构、企业和个人都在积极参与和推广移动健康服务。例如，美国FDA已经批准了多款移动医疗设备，用于监测和管理慢性疾病，如糖尿病、高血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政府对智慧医疗和移动健康的重视程度不断提高，出台了一系列相关政策和规划，推动了移动健康领域的快速发展。目前，国内已经涌现出了一批优秀的移动健康企业和产品，如春雨医生、丁香医生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物联网、人工智能等技术的不断发展和应用，移动健康将实现更加精准、高效、智能的服务，包括远程医疗、智能诊断、个性化健康管理等方面。同时，移动健康将与智能家居、可穿戴设备等更多领域实现深度融合，构建更加完善的智慧医疗生态体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健康在发展过程中也面临着一些挑战，如数据安全和隐私保护、技术标准与规范缺失、医疗资源分配不均等问题。此外，不同人群对移动健康的需求和接受程度也存在差异，需要针对不同用户群体进行个性化服务设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未来趋势预测与挑战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健康监测技术原理及应用场景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将生物体生理参数转换为可测量信号的装置。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常见类型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315" r="2331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通过敏感元件感受被测参数的变化，并转换为相应电信号输出。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温度、压力、流量、光学、生物等传感器。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传感器技术原理简介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通过传感器采集生理参数信号，如心电、血压、血氧等。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将采集到的信号通过有线或无线方式传输到数据处理单元。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对接收到的信号进行放大、滤波、模数转换等处理，提取有用信息。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数据采集、传输与处理过程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052" r="1905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579" r="1757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典型应用场景分析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实时监测患者生理参数，为医生提供远程诊断和治疗依据。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结合家居环境数据，为用户提供个性化健康管理建议。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监测运动过程中的生理变化，指导用户科学锻炼。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长期监测老年人健康状况，及时发现异常情况并采取措施。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远程医疗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智能家居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运动健身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老年照护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移动健康在智慧医疗中作用与价值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移动健康应用可实时追踪患者的生理数据，如心率、血压、血糖等，使患者能随时掌握自身健康状况。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实时健康监测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根据患者的健康数据和需求，提供个性化的健康建议和管理方案，增强患者的自我管理能力。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个性化健康管理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317" r="253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患者可通过移动应用随时向医生咨询健康问题，获得及时的解答和指导，提高患者的满意度。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便捷的医疗咨询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提高患者参与度和满意度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优化医生诊断流程和效果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远程医疗服务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移动健康技术可实现远程医疗服务，医生可通过视频通话、在线聊天等方式为患者提供远程诊断和治疗建议。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数据驱动的决策支持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通过分析患者的健康数据，医生可更准确地评估患者的病情，制定更科学、有效的治疗方案。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提高医生工作效率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移动健康应用可帮助医生管理患者信息、安排诊疗计划、查看检查结果等，简化工作流程，提高工作效率。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移动健康技术可实现医疗资源的优化配置，如通过远程医疗服务将优质医疗资源扩展到偏远地区，提高医疗服务的可及性。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减少不必要的就诊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通过移动健康应用的实时监测和预警功能，患者可及时发现潜在的健康问题并采取措施，减少不必要的医院就诊。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通过移动健康应用的患者管理和信息共享功能，医生可更高效地了解患者情况、制定治疗方案和进行随访管理，提高医疗服务效率。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933" r="59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降低医疗成本和提高效率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健康监测在智慧医疗中作用与价值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https://d.book118.com/278013141007006031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2024-09-07T17:58:31.455</cp:lastPrinted>
  <dcterms:created xsi:type="dcterms:W3CDTF">2024-09-07T09:58:31Z</dcterms:created>
  <dcterms:modified xsi:type="dcterms:W3CDTF">2024-09-07T09:58:33Z</dcterms:modified>
</cp:coreProperties>
</file>