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AF720-3381-45DB-92EE-7F754079A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14E09-DCB8-40C0-9D37-F64789D32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E9545-4781-4329-9688-052F6E08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C6D19-FF17-4890-92F0-79CEBE93B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B9F69-F859-4B89-B2D0-7CB72AB70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9801A-7F33-4F56-8F73-DF2EAB735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E2CA13-08D1-43E5-A3E6-AD43A094C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2641B-46B5-49DD-9D00-A39D8E603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2AB0B-3741-4EB3-B144-024ABDAC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B037F-91DE-4CF0-9744-411F50641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A9E84-5511-40FF-9AD9-0C9AE425C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4024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仓储物流部的环境保护与可持续发展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仓储物流部环境保护现状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可持续发展在仓储物流部的应用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9" b="1183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随着全球气候变化和环境问题日益严重，仓储物流部需积极采取措施，减少对环境的影响。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通过实施环保措施，推动仓储物流行业向更加绿色、可持续的方向发展。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积极履行环保责任，有助于提升企业的社会形象和品牌价值。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环保政策与法规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环保措施与实践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环保成效与评估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展示仓储物流部在环保工作方面所取得的成效，并通过相关数据和信息进行评估。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详细阐述仓储物流部在环保方面所采取的措施及具体实践，包括节能减排、资源回收、绿色包装等。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介绍国家及地方相关环保政策和法规，为仓储物流部的环保工作提供指导。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探讨仓储物流部在环保领域的未来发展规划和目标，提出可行的建议和措施。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仓储物流部环境保护现状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环境保护政策与法规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仓储物流部严格遵守国家环境保护法、大气污染防治法等相关法律法规，确保业务运营符合国家政策要求。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结合所在地区的环境保护政策，仓储物流部制定了相应的实施细则和操作规程，确保地方环保政策得到有效执行。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仓储物流部建立了完善的环境保护管理制度，明确各级人员的环保职责，确保环保工作有章可循、有据可查。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绿色包装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环境保护措施实施情况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采用环保包装材料，减少一次性塑料使用，推广循环包装，降低废弃物产生。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对于产生的废弃物，仓储物流部按照分类要求进行妥善处理，确保废弃物得到资源化、无害化处置。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仓储物流部积极推广节能减排技术，如LED照明、太阳能利用等，降低能源消耗和碳排放。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451" b="27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环境保护成效评估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环境监测数据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仓储物流部建立了环境监测体系，定期对大气、水、噪声等环境要素进行监测，确保污染物排放达标。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环保投入与产出分析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对环保投入和产出进行经济效益分析，评估环保措施的经济可行性，为持续改进提供依据。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关注环保措施对周边社区和环境的影响，积极履行企业社会责任，提升企业形象和品牌价值。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可持续发展在仓储物流部的应用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选择可降解、可回收的包装材料，减少一次性塑料使用。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使用环保材料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优化包装设计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推广绿色运输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通过减少包装体积、减轻包装重量等方式，降低运输过程中的能耗和排放。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鼓励使用清洁能源运输工具，如电动车、氢能源车等，减少化石燃料消耗。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绿色包装与运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采用高效节能的仓储设备，如LED照明、节能空调等，降低能源消耗。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42" r="25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节能设备应用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运用物联网、大数据等技术手段，实现仓储物流的智能化管理，提高运作效率，减少能源浪费。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对仓库内产生的余热进行回收利用，用于供暖或发电等，提高能源利用效率。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余热回收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https://d.book118.com/278014024063006036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2024-09-15T19:08:46.229</cp:lastPrinted>
  <dcterms:created xsi:type="dcterms:W3CDTF">2024-09-15T11:08:46Z</dcterms:created>
  <dcterms:modified xsi:type="dcterms:W3CDTF">2024-09-15T11:08:48Z</dcterms:modified>
</cp:coreProperties>
</file>