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DB2C2A-9B15-4675-B132-EB893FF4D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D09824-E515-4944-B736-9229709EA4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919E90-B99C-4F40-8CD1-EC36E988F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CB6F49-C80D-4A6C-A3E5-62A4145B3E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7B5B61-3305-4208-975F-A5022571F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FC7C16-A87A-414E-BD76-630B70CA2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4F9A77-4E66-4D13-AC65-F201EFD4A9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30C2AC-9F1E-437A-B7C7-AB5E781B56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F6FA51-D2C4-4625-8076-867612FF89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79C031-6007-4BF0-9A5B-3D5F8C75D9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C77179-7B54-4969-86E1-D25B714F2B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01602202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《液液萃取装置》ppt课件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液液萃取装置简介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液液萃取装置的种类与特点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液液萃取装置的操作流程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液液萃取装置的优化与改进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液液萃取装置的未来发展趋势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液液萃取装置简介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液液萃取装置是一种用于实现液液萃取过程的装置，通过将两种不混溶的液体进行接触，使溶质从一种液体转移到另一种液体中，从而实现分离和纯化的目的。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液液萃取装置利用不同的物质在两种不混溶的液体中的溶解度不同，通过充分混合、静置分层和分离等步骤，将目标物质从一种液体转移到另一种液体中。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0957" r="3095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定义与工作原理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液液萃取装置广泛应用于化学工业中，如石油、制药、农药、染料等领域，用于分离和纯化各种有机物和无机物。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化学工业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在食品工业中，液液萃取装置可用于提取植物油、动物脂肪等，以及分离和纯化食品添加剂和色素等。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食品工业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792" r="79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液液萃取装置也可用于环境监测领域，如水处理、土壤污染治理等方面，用于提取和分离各种有害物质。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环境监测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液液萃取装置的应用领域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由于液液萃取装置具有广泛的应用领域，因此对于许多行业来说都是必不可少的生产工具。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提高分离效率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液液萃取装置能够实现快速、高效的分离和纯化，提高生产效率和产品质量。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减少能耗和资源消耗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相对于其他分离方法，液液萃取装置通常需要的能耗较低，同时也减少了原材料的消耗。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液液萃取装置的重要性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液液萃取装置的种类与特点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分散型液液萃取装置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原理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通过搅拌或超声波等手段使两种不互溶的液体混合，形成分散的液滴，从而实现物质的萃取。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操作简单，适用于实验室和小规模生产。但萃取效率较低，需要较长的萃取时间。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利用两种不互溶液体之间的密度差，通过逆流操作实现物质的萃取。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萃取效率高，适用于大规模生产。但设备结构复杂，操作和维护成本较高。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逆流型液液萃取装置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4292" b="142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利用微孔膜作为分离介质，使一种液体通过微孔膜进入另一种液体中，从而实现物质的萃取。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分离效果好，适用于高浓度物质的分离。但膜的制备成本较高，且容易堵塞。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微孔膜液液萃取装置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混合澄清槽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适用于萃取和分离两种密度相差较大的液体。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双螺旋萃取器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通过双螺旋结构使两种液体充分混合和分离，适用于高粘度液体的萃取。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离心萃取器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利用离心力实现物质的分离，适用于大规模生产。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其他类型的液液萃取装置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液液萃取装置的操作流程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https://d.book118.com/278016022026006031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2024-09-07T23:45:46.035</cp:lastPrinted>
  <dcterms:created xsi:type="dcterms:W3CDTF">2024-09-07T15:45:46Z</dcterms:created>
  <dcterms:modified xsi:type="dcterms:W3CDTF">2024-09-07T15:45:48Z</dcterms:modified>
</cp:coreProperties>
</file>