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86C0B-4923-46CC-B933-A75DCD296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9B0C6-98AB-4D39-ABD7-EB4F62F0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02654-5F25-410D-BD4B-F0A9F0183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01B43-F6B8-41F2-8690-2677C2350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F5033B-D469-4927-B0CB-05698634D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D27E81-7880-449B-A7B5-647E7F574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F1ADF2-3E23-419E-8CB5-46DBA2CA9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CF5BD-ED08-4EB3-ADAA-D96A1401C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C0AD9-A668-4444-8C1F-EB25B874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36EE9-8EF7-4AD9-80CE-FA511DA8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AB176-00C3-408A-9885-AD4F9741B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605206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建筑企业安全生产法律法规培训案例解析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建筑企业安全生产法律法规的核心要求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建筑企业安全生产法律法规实施案例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建筑企业安全生产法律法规的挑战与解决方案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建筑企业安全生产法律法规的未来展望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安全生产法律法规概述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规定了安全生产的基本原则、监管体制、安全生产条件和保障措施等，是建筑企业安全生产的基本法律。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建设工程安全生产管理条例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详细规定了建设工程安全生产的各项管理制度和措施，包括安全评价、安全设施设计、施工许可、安全培训等。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规定了建筑企业的基本权利和义务，明确了建筑活动的监管机构和法律责任。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建筑企业安全生产法律法规体系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强调安全生产是企业的头等大事，必须始终坚持“安全第一”的原则。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要求企业加强安全风险管理，建立健全隐患排查治理制度，从源头上防范和减少生产安全事故。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要求政府、企业和社会各方面共同参与，形成齐抓共管的格局，提高安全生产整体水平。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以劳动保护法规为主，强调对劳动者的保护，防止工伤事故和职业病的发生。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逐步建立起以安全生产法规为主体的法律体系，涵盖了安全生产的各个方面。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不断完善和更新安全生产法律法规，以适应经济社会发展的需要和安全生产形势的变化。同时，加强了对安全生产的监管和执法力度，提高了安全生产法律法规的执行力和约束力。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建筑企业安全生产法律法规的核心要求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建筑企业应配备专职或兼职的安全管理人员，负责企业安全生产的日常管理工作。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建筑企业的法人是安全生产的第一责任人，必须对企业安全生产全面负责。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项目经理是项目安全生产的直接责任人，负责项目的安全生产工作。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建筑企业安全生产的责任主体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政府相关部门对建筑企业的安全生产进行监管，包括制定安全生产法规、开展安全生产检查等。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建筑企业应建立内部安全生产监管机制，包括制定安全生产规章制度、开展安全生产检查等。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公众、媒体等社会力量对建筑企业的安全生产进行监督，促进企业提高安全生产水平。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建筑企业安全生产的监管机制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建筑企业违反安全生产法规的行为，如未建立安全生产责任制、未配备安全管理人员等。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政府相关部门对建筑企业的违法行为进行处罚，包括警告、罚款、责令停产停业、吊销资质证书等。同时，企业还可能面临民事赔偿和刑事责任等后果。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19" r="23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建筑企业安全生产的违法行为与处罚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建筑企业安全生产法律法规实施案例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https://d.book118.com/278016052066006036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2024-09-15T20:31:54.947</cp:lastPrinted>
  <dcterms:created xsi:type="dcterms:W3CDTF">2024-09-15T12:31:54Z</dcterms:created>
  <dcterms:modified xsi:type="dcterms:W3CDTF">2024-09-15T12:31:56Z</dcterms:modified>
</cp:coreProperties>
</file>