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B3571-D6C2-41D0-8235-246FFC32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6CC7D-BD80-4D42-B3F6-CAD50BADB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96A3B-45A9-49C9-A0BA-C059CAED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2D66C-12A4-4B88-A78D-8CF782CB7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C91BA-7527-42A7-8CCE-02256AAA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AF3B6-51F8-470E-A331-BBC4914B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0A22C-DB2A-412D-ACBA-D44026F9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2A59E-3652-4352-8AB7-68FBB7309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34E98-C89F-4654-BA98-907CF125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6494D-98D1-4C07-A835-01A9109FD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A8234-B18A-48E7-9301-2EA9974A1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6113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验二keilC51编译环境的使(C版)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C51编译环境概述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安装与配置Keil C51编译环境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编写与调试C语言程序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嵌入式系统应用开发实践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硬件仿真与实时操作系统支持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 C51编译环境概述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提供了包括C编译器、宏汇编、链接器、库管理和一个功能强大的仿真调试器等在内的完整开发方案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通过集成开发环境（uVision）将这些部分组合在一起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474" r="104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110" r="81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494" r="1349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 C51是美国Keil Software公司出品的51系列兼容单片机C语言软件开发系统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Keil C51简介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高效的C编译器，支持多种数据类型和运算符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编译环境功能特点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强大的宏汇编器，支持汇编语言编程和调试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灵活的链接器，支持多种内存模式和段定位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丰富的库函数，包括标准C库和特定于8051的库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功能强大的仿真调试器，支持单步执行、断点设置、变量观察等调试功能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适用于8051微控制器的开发，可广泛应用于嵌入式系统、智能家居、工业自动化等领域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优势在于其高效的编译速度和强大的仿真调试功能，能够大大缩短开发周期和提高开发效率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同时，Keil C51还提供了丰富的库函数和中间件支持，使得开发者可以更加专注于应用层面的开发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安装与配置Keil C51编译环境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08" r="14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使用购买的许可证或试用版激活软件。确保激活成功后再进行后续操作。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下载Keil C51安装包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从官方网站或授权渠道下载Keil C51安装包，确保软件来源可靠。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运行安装包，按照提示完成安装过程。注意选择安装路径和相关组件。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配置编译器选项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打开Keil C51软件，创建一个新的工程或打开一个已有的工程。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在工程设置中，找到编译器选项卡。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根据需要配置编译器选项，例如选择目标芯片、设置语言标准、优化等级等。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保存配置并关闭工程设置窗口。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无法安装或安装失败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无法激活软件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编译器报错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无法生成目标文件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常见问题解决方案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确保安装包完整且来源可靠，关闭杀毒软件或防火墙后重新安装。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检查代码是否符合C51语法规范，查看编译器输出的错误信息并定位问题所在。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检查许可证信息是否正确，尝试重新激活或联系技术支持。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检查工程配置是否正确，例如芯片选择、存储器配置等。确保所有源文件都已正确添加到工程中。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编写与调试C语言程序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安装Keil C51编译器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确保计算机上已安装Keil C51编译器，这是编写和调试C语言程序的基础。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在Keil C51中创建一个新项目，并为其指定一个名称和保存位置。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在新项目中创建一个C源文件，并编写一个简单的C程序，例如打印“Hello, World!”。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使用Keil C51编译器构建项目，生成可执行文件。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创建新项目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编写代码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构建项目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编写第一个C程序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在代码中设置断点，以便在程序执行到特定位置时暂停，方便调试。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设置断点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使用调试器的单步执行功能，逐行执行代码，观察程序状态和变量值的变化。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单步执行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在调试过程中，可以随时查看和修改变量的值，以便了解程序运行状态。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查看变量值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查看调用堆栈信息，了解函数调用的层次结构和执行流程。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调用堆栈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https://d.book118.com/278016113062006036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2024-09-15T18:33:35.779</cp:lastPrinted>
  <dcterms:created xsi:type="dcterms:W3CDTF">2024-09-15T10:33:35Z</dcterms:created>
  <dcterms:modified xsi:type="dcterms:W3CDTF">2024-09-15T10:33:37Z</dcterms:modified>
</cp:coreProperties>
</file>