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444A82-F9E5-45CB-83B1-06BCBE6F9D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439640-8098-4472-B380-0283A29505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6F8E78-7D9E-4BB0-9B36-630E3A82F6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D9158C-2E26-4B65-A979-126AD4E4C3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78327A-A13C-4E41-8854-2BBD2AC649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B9577B-B453-477D-8D9A-828A4302B9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5EC05F-C7B2-4555-B616-E45D1AFD03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669057-7862-428A-9724-4733C8DAE2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B666AF-C423-4D92-9F19-E9F0A36681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856FB0-25F6-46E4-B4A3-75D9C1648D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0467B6-47C2-4857-AABC-0F838A2C7B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01701500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气胸病人的呼吸道护理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气胸概述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呼吸道护理的重要性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气胸病人的心理护理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气胸病人的生活护理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气胸概述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939" r="3293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622" r="2362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气胸的定义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气胸分为自发性和创伤性两种，自发性气胸多由于肺组织薄弱或肺大泡破裂引起，而创伤性气胸则由外伤引起。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气胸是指气体进入胸膜腔，导致胸膜腔内压力升高，使肺组织受压，影响正常呼吸功能。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31031" r="3103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气胸可分为闭合性、开放性、张力性和交通性四种类型，不同类型的处理方式也有所不同。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闭合性气胸气体量较少，一般可自行吸收，无需特殊处理；开放性气胸需立即封闭伤口；张力性气胸需紧急排气减压；交通性气胸需根据情况选择是否进行排气。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气胸的分类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气胸的症状和体征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气胸的典型症状包括呼吸困难、发绀、胸痛等，严重时可出现呼吸衰竭、休克等严重并发症。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体征上，气胸患者常出现患侧肺部叩诊呈鼓音，听诊呼吸音减弱或消失，严重时可出现皮下气肿和纵隔移位。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呼吸道护理的重要性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保持呼吸道通畅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及时清除呼吸道分泌物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气胸病人常因肺部受压出现咳嗽、咳痰等症状，应及时清除呼吸道分泌物，保持呼吸道通畅。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定期给病人吸痰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对于无法自行排痰的病人，医护人员应定期为其吸痰，确保呼吸道畅通无阻。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鼓励病人咳嗽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鼓励病人咳嗽有助于排痰，保持呼吸道通畅，促进肺复张。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定期更换呼吸机管道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对于使用呼吸机的病人，应定期更换呼吸机管道，保持管道清洁、干燥，预防肺部感染。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合理使用抗生素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对于存在感染高危因素的气胸病人，应在医生指导下合理使用抗生素，预防肺部感染。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严格执行消毒隔离制度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气胸病人应与感染性疾病患者隔离，医护人员接触病人时应严格执行消毒隔离措施，防止交叉感染。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329" r="12329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预防肺部感染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454963" y="1569535"/>
            <a:ext cx="4219249" cy="4219248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保持合适体位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气胸病人应保持半卧位或端坐位，以利于呼吸和氧气交换。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定期监测血氧饱和度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通过监测血氧饱和度可以了解病人的氧气交换情况，及时发现并处理问题。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合理给氧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根据病人的病情和血氧饱和度情况，合理给氧可以提高氧气交换效率，改善病人的缺氧症状。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提高氧气交换效率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避免使用刺激性强的清洁剂或空气清新剂，以免加重呼吸道刺激。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提醒气胸病人多饮水，以保持呼吸道湿润。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502" r="150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323" r="9323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522" r="452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保持室内空气湿度在适宜水平，可以使用加湿器或在房间放置一盆水，以防止呼吸道黏膜干燥。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保持室内空气湿度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https://d.book118.com/278017015003006034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2024-09-12T04:15:16.155</cp:lastPrinted>
  <dcterms:created xsi:type="dcterms:W3CDTF">2024-09-11T20:15:16Z</dcterms:created>
  <dcterms:modified xsi:type="dcterms:W3CDTF">2024-09-11T20:15:18Z</dcterms:modified>
</cp:coreProperties>
</file>