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D3944-038A-4DA5-BB21-6D8A67A4E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B56A3-574A-4DBD-BDFB-2609D2DA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B9675-B730-4761-B642-B4CE80BB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98492-055B-4CCA-A861-08828C352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4A336-B2DD-4413-9A5D-4EC77EA0A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D4C7A-00A6-4534-935D-40DE8C6FC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BA2A4-C26C-44D0-BFC2-2F6D9686B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839E2-342E-4279-A993-38DE1C32A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86B9F-AB3D-43A0-92F6-A960B5B2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61AD8-2625-408B-A8EB-02285BF8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7233C-F31B-4562-8479-CA0FA0E1E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7101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设立防水材料公司可行性研究报告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技术实力与创新能力评估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原材料供应与成本控制策略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生产运营管理与质量保证体系建立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销售渠道拓展与营销策略制定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投资回报预测与风险防范措施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随着建筑业的持续增长，对高质量防水材料的需求也在不断增加，特别是在高层建筑、地下室和屋顶等部分。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城市基础设施和公共设施的防水工程需求稳定，如地铁、隧道、桥梁等。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工业领域需求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电力、石油、化工等工业领域对防水材料的耐腐蚀性、耐高温性等有特殊要求。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防水材料市场需求现状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随着环保意识的提高，环保型防水材料的市场需求将不断增长。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高性能化趋势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高性能防水材料，如耐候性、耐腐蚀性更强的产品，将受到市场追捧。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针对不同客户需求提供定制化防水解决方案将成为行业发展趋势。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目标市场定位与竞争优势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以中高端市场为主，注重产品品质和服务质量，满足高端建筑和市政工程的需求。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通过技术创新和产品升级，提供高性能、环保的防水材料，同时提供优质的售前、售中和售后服务，赢得客户信任和市场口碑。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国家鼓励新型防水材料产业的发展，相关产业政策有利于行业内的企业成长。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随着环保政策的日益严格，企业需要关注环保法规的变化，及时调整生产工艺和产品配方。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建筑防水工程的设计、施工和验收规范不断完善，对企业产品质量和服务水平提出更高要求。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技术实力与创新能力评估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团队成员在防水材料领域具有多年的研发和生产经验，曾参与多个国家级、省级重点项目的研发工作。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与国内外知名高校、科研机构建立长期合作关系，定期进行技术交流和人才培养。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拥有多名具有博士、硕士学位的专业技术人才，涵盖高分子材料、化学工程、机械工程等多个学科领域。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核心技术团队背景介绍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成功开发出多种高性能防水材料，包括高分子防水涂料、防水卷材等，具有优异的耐水性、耐候性和环保性能。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已申请和获得多项国家发明专利和实用新型专利，形成自主知识产权保护体系。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研发成果及专利情况概述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选用优质原材料，建立严格的质量控制体系，确保产品质量稳定可靠。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原材料选择与质量控制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引进先进的生产设备和自动化生产线，提高生产效率和产品质量一致性。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生产设备升级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对生产工艺流程进行持续优化和改进，降低能耗和废弃物排放，提高资源利用效率。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创新能力提升计划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创新团队建设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组建专门的创新研发团队，鼓励团队成员进行技术创新和产品研发。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技术交流与合作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积极参加国内外防水材料领域的技术交流和合作活动，跟踪行业最新发展动态和技术趋势。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加强与高校、科研机构的产学研合作，共同开展技术攻关和新产品研发。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创新激励机制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建立完善的创新激励机制，鼓励员工提出创新性想法和建议，并给予相应的奖励和支持。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原材料供应与成本控制策略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主要原材料来源及价格走势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如碳酸钙、滑石粉等，价格相对稳定。需关注矿产资源政策和市场价格变化。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无机填料和助剂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作为防水材料的主要原材料，石油化工产品的价格波动直接影响成本。需密切关注国际原油价格波动，以及国内石化市场的供需变化。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石油化工产品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这些添加剂的价格受市场供需和国际贸易政策影响。需与供应商建立长期合作关系，确保稳定供应。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橡胶、塑料等添加剂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优先选择具有稳定质量、合理价格、良好信誉和及时交货的供应商。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与供应商签订长期供货合同，确保原材料的稳定供应。同时，建立供应商评估机制，定期对供应商进行评估和调整。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供应商选择标准和合作方式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通过集中采购、招标采购等方式降低采购成本。与供应商协商，争取获得更优惠的价格和付款条件。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提高生产效率，降低单位产品的制造成本。采用先进的生产技术和设备，减少能源消耗和废品率。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优化库存管理，降低库存成本和运输成本。合理规划物流路线，提高运输效率。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物流成本控制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成本控制方法论述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https://d.book118.com/278017101142006035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2024-09-14T23:46:49.828</cp:lastPrinted>
  <dcterms:created xsi:type="dcterms:W3CDTF">2024-09-14T15:46:49Z</dcterms:created>
  <dcterms:modified xsi:type="dcterms:W3CDTF">2024-09-14T15:46:52Z</dcterms:modified>
</cp:coreProperties>
</file>