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6CAF4-E00B-448E-A68F-B7DCF09B2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14DF5-7502-4AE1-AAC1-32CEEF417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D39A9-1716-4223-A789-4B46B3506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DD68F-E0BC-4D91-83B1-2487C663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425E93-05FF-41E3-9B92-C9AFD1CF0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5F332D-4640-4878-A3CB-6DEC3543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33F555-B4B4-4D05-BEC1-9F2303314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1E7E8-7A85-4566-A472-ACCA0A36B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9D36C-F321-43C9-9A84-F93B53AAE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76A4C-E568-403D-86A6-3BBF88F1C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7F66D-86DF-4757-A9EB-38C748002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000404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肌筋膜炎护理PPT\n## 1.肌筋膜炎的基本概念与病因\n### 1.1肌筋膜炎的定义与分类\n### 1.2肌筋膜炎的发病原因\n### 1.3肌筋膜炎的高危人群与影响因素\n## 2.肌筋膜炎的临床表现与诊断\n### 2.1肌筋膜炎的常见症状与体征\n### 2.2肌筋膜炎的诊断标准与鉴别诊断\n### 2.3肌筋膜炎的影像学检查与实验室检查\n## 3.肌筋膜炎的治疗方法\n### 3.1肌筋膜炎的非手术治疗\n### 3.2肌筋膜炎的手术治疗\n### 3.3肌筋膜炎的康复治疗与物理治疗\n## 4.肌筋膜炎的护理措施\n### 4.1肌筋膜炎的药物治疗与护理\n### 4.2肌筋膜炎的疼痛管理与护理\n### 4.3肌筋膜炎的生活方式调整与护理\n## 5.肌筋膜炎的预防策略\n### 5.1肌筋膜炎的预防原则与方法\n### 5.2肌筋膜炎的运动锻炼与预防\n### 5.3肌筋膜炎的健康教育与心理预防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肌筋膜炎护理PPT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肌筋膜炎的基本概念与病因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肌筋膜炎的定义与分类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肌筋膜炎的定义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是一种肌肉和筋膜的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主要侵犯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筋膜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韧带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等软组织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病程较长，易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反复发作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肌筋膜炎的分类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急性肌筋膜炎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：发病急，疼痛剧烈，肿胀明显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慢性肌筋膜炎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：病程长，疼痛时轻时重，肿胀不明显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特殊部位肌筋膜炎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：如颈部、肩部、腰部和足底等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肌肉过度使用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长时间进行同一动作，导致肌肉疲劳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肌肉力量不足，无法承受负荷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缺血缺氧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肌肉筋膜长时间紧张，导致血流不畅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缺血缺氧引起炎症反应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免疫因素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免疫系统异常，导致炎症反应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过敏体质患者易发肌筋膜炎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肌筋膜炎的发病原因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高危人群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长时间进行体力劳动者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运动员和健身爱好者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肌肉力量不足或肌肉发育不良者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气候变化，如潮湿、寒冷环境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睡眠不足，身体疲劳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饮食习惯，如过量摄入高热量食物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肌筋膜炎的高危人群与影响因素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肌筋膜炎的临床表现与诊断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疼痛：肌肉和筋膜交界处疼痛，活动时加剧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肿胀：局部肿胀，压痛明显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僵硬：关节活动受限，僵硬感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局部皮肤温度升高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肌肉紧张，触摸时感到硬结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关节活动受限，活动范围减小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肌筋膜炎的常见症状与体征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肌筋膜炎的诊断标准与鉴别诊断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根据病史和临床表现进行诊断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疼痛和肿胀症状持续3个月以上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排除其他疾病，如骨折、关节炎等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与肌肉拉伤、扭伤相鉴别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与关节炎、风湿性关节炎相鉴别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与神经痛、颈椎病相鉴别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肌筋膜炎的影像学检查与实验室检查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X线检查：排除骨折、关节病变等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CT检查：观察肌肉、筋膜等软组织病变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MRI检查：了解肌肉、筋膜等软组织炎症情况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血常规：检查白细胞计数，判断炎症程度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炎症指标：如C反应蛋白、血沉等，评估炎症反应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肌电图：检查肌肉功能，排除神经损伤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肌筋膜炎的治疗方法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非甾体抗炎药：如布洛芬、消炎痛等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肌肉松弛药：如舒乐安定、妙纳等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中草药：如活血化瘀、消炎止痛的中药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热敷：缓解疼痛，促进血液循环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冷敷：减轻肿胀，缓解炎症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按摩：放松肌肉，缓解疼痛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牵引：缓解肌肉紧张，增加关节活动范围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肌筋膜炎的非手术治疗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https://d.book118.com/278020004043006037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肌筋膜炎护理PPT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2024-09-17T01:29:53.360</cp:lastPrinted>
  <dcterms:created xsi:type="dcterms:W3CDTF">2024-09-16T17:29:53Z</dcterms:created>
  <dcterms:modified xsi:type="dcterms:W3CDTF">2024-09-16T17:29:55Z</dcterms:modified>
</cp:coreProperties>
</file>