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635931-E2EE-447D-945D-B490236DE5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BE3325-E463-46CC-84CB-EE15B420AC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4BD9AF-F3FA-4BF3-A99C-CF5F96FC98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600BED-1375-4458-9477-E98C9DC3D0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1E18AE-4B5F-4EBE-9E6E-746690EC52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623789D-0092-44D2-A9C5-1B9D0C86FB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242796F-0402-4590-ACDA-FCE48E0C3C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22D31C-37AA-4C27-9ED0-6554251065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285AED-B9E3-44CF-8B29-92D3242D28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D20CB7-A4F8-4EBD-966E-D8609EE81D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FFBAD2-4CC0-4526-9CDC-697970D8CA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802000407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3807625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350895" y="3807625"/>
            <a:ext cx="1971010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齿轮传动设计实验总结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实验目的与背景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实验原理与方法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实验过程与结果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齿轮传动性能评价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实验问题分析与改进建议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实验总结与展望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实验目的与背景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8203" b="820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齿轮参数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模数、齿数、压力角等。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齿轮传动定义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通过两个或多个齿轮的啮合来传递动力和运动的机械传动方式。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齿轮类型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包括圆柱齿轮、圆锥齿轮、蜗轮蜗杆等。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齿轮传动基本概念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287" b="24287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通过搭建齿轮传动实验台，探究齿轮传动的运动特性、动力特性和效率特性，为齿轮传动设计提供实验依据。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齿轮传动是机械传动中应用最广泛的一种，其实验研究对于提高机械传动效率、减小噪音和振动、延长使用寿命等方面具有重要意义。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实验目的和意义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实验意义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实验背景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随着工业技术的不断发展，对齿轮传动的性能要求越来越高，因此需要对齿轮传动进行更加深入的实验研究。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目前，国内外学者已经对齿轮传动进行了大量的实验研究，并取得了一系列重要成果。但是，在实际应用中，仍然存在一些问题，如传动效率低、噪音大等，需要进一步研究和改进。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3173" r="3317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实验背景及现状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实验原理与方法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510" r="16510"/>
          <a:stretch>
            <a:fillRect/>
          </a:stretch>
        </p:blipFill>
        <p:spPr>
          <a:xfrm>
            <a:off x="161995" y="1165346"/>
            <a:ext cx="4300143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齿轮传动的基本原理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利用两个或多个齿轮的啮合来传递动力和扭矩。通过选择合适的齿轮参数，如模数、齿数、压力角等，可以实现不同的传动比和输出转速。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齿轮传动的类型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根据齿轮轴线的相对位置，齿轮传动可分为平行轴齿轮传动、相交轴齿轮传动和交错轴齿轮传动。不同类型的齿轮传动具有不同的特点和适用范围。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齿轮传动的优缺点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齿轮传动具有传动效率高、结构紧凑、工作可靠等优点，但同时也存在噪音大、需要润滑等缺点。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齿轮传动设计原理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090" r="250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选择合适的齿轮、轴承、轴等零部件，搭建齿轮传动实验台。准备好测量工具，如千分尺、游标卡尺、扭矩扳手等。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实验准备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按照设计要求，将齿轮、轴承等零部件装配到轴上，并进行调试，确保各部件安装正确、转动灵活。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装配与调试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对齿轮传动系统施加负载，并使其运行一段时间，观察并记录实验数据，如转速、扭矩、温度等。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加载与运行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对实验数据进行处理和分析，计算传动效率、噪音等指标，并与理论值进行比较。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数据处理与分析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实验方法及步骤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503" r="15503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使用测量工具对实验过程中的关键参数进行实时采集，如转速、扭矩、温度等。同时记录实验过程中的异常情况。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数据采集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对采集到的实验数据进行整理、分类和归纳，以便于后续分析。对数据进行去噪、平滑等预处理操作，提高数据质量。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数据处理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利用统计学方法对实验数据进行分析，计算各项指标的均值、标准差等统计量。通过图表等形式展示分析结果，以便于直观理解。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数据采集与处理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实验过程与结果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759511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194008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628506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063003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575049" y="3802911"/>
            <a:ext cx="2562225" cy="1609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熟悉齿轮传动的基本原理和类型，了解齿轮的模数、齿数、压力角等基本参数。</a:t>
            </a:r>
          </a:p>
        </p:txBody>
      </p:sp>
      <p:sp>
        <p:nvSpPr>
          <p:cNvPr id="7" name="Freeform 7"/>
          <p:cNvSpPr/>
          <p:nvPr/>
        </p:nvSpPr>
        <p:spPr>
          <a:xfrm>
            <a:off x="9301454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9735951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170449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0604947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88539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23037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857534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2292032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530482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964980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7399477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7833975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887964" y="3802911"/>
            <a:ext cx="2562225" cy="1514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连接电机和控制系统，设置电机的转速和扭矩，准备进行实验。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3346021" y="3802911"/>
            <a:ext cx="2562225" cy="1609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准备实验所需的齿轮、轴承、轴、联轴器、电机等零部件，以及测量工具如卡尺、千分尺、扭矩扳手等。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116992" y="3802911"/>
            <a:ext cx="2562225" cy="1609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按照实验要求搭建齿轮传动装置，调整齿轮间的中心距和啮合角度，确保齿轮能够正确啮合。</a:t>
            </a:r>
          </a:p>
        </p:txBody>
      </p:sp>
      <p:sp>
        <p:nvSpPr>
          <p:cNvPr id="22" name="Freeform 22"/>
          <p:cNvSpPr/>
          <p:nvPr/>
        </p:nvSpPr>
        <p:spPr>
          <a:xfrm>
            <a:off x="1683527" y="1942053"/>
            <a:ext cx="888306" cy="791751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94481" y="190500"/>
                  <a:pt x="228562" y="156381"/>
                  <a:pt x="228562" y="114300"/>
                </a:cubicBezTo>
                <a:lnTo>
                  <a:pt x="228562" y="76200"/>
                </a:lnTo>
                <a:cubicBezTo>
                  <a:pt x="228562" y="23612"/>
                  <a:pt x="190500" y="0"/>
                  <a:pt x="152400" y="0"/>
                </a:cubicBezTo>
                <a:lnTo>
                  <a:pt x="76162" y="0"/>
                </a:lnTo>
                <a:cubicBezTo>
                  <a:pt x="38100" y="0"/>
                  <a:pt x="0" y="20241"/>
                  <a:pt x="0" y="76200"/>
                </a:cubicBezTo>
                <a:cubicBezTo>
                  <a:pt x="0" y="130969"/>
                  <a:pt x="38100" y="152400"/>
                  <a:pt x="76162" y="152400"/>
                </a:cubicBezTo>
                <a:lnTo>
                  <a:pt x="114300" y="152400"/>
                </a:lnTo>
                <a:cubicBezTo>
                  <a:pt x="135322" y="152400"/>
                  <a:pt x="152400" y="169478"/>
                  <a:pt x="152400" y="190500"/>
                </a:cubicBezTo>
                <a:close/>
                <a:moveTo>
                  <a:pt x="247460" y="116329"/>
                </a:moveTo>
                <a:cubicBezTo>
                  <a:pt x="246345" y="167878"/>
                  <a:pt x="204197" y="209550"/>
                  <a:pt x="152400" y="209550"/>
                </a:cubicBezTo>
                <a:lnTo>
                  <a:pt x="133350" y="209550"/>
                </a:lnTo>
                <a:lnTo>
                  <a:pt x="133350" y="190500"/>
                </a:lnTo>
                <a:cubicBezTo>
                  <a:pt x="133350" y="179984"/>
                  <a:pt x="124797" y="171450"/>
                  <a:pt x="114300" y="171450"/>
                </a:cubicBezTo>
                <a:lnTo>
                  <a:pt x="78095" y="171450"/>
                </a:lnTo>
                <a:cubicBezTo>
                  <a:pt x="76952" y="177136"/>
                  <a:pt x="76248" y="183223"/>
                  <a:pt x="76200" y="189795"/>
                </a:cubicBezTo>
                <a:lnTo>
                  <a:pt x="76200" y="229333"/>
                </a:lnTo>
                <a:cubicBezTo>
                  <a:pt x="76600" y="271072"/>
                  <a:pt x="110566" y="304800"/>
                  <a:pt x="152400" y="304800"/>
                </a:cubicBezTo>
                <a:cubicBezTo>
                  <a:pt x="152400" y="283740"/>
                  <a:pt x="169478" y="266700"/>
                  <a:pt x="190500" y="266700"/>
                </a:cubicBezTo>
                <a:lnTo>
                  <a:pt x="228562" y="266700"/>
                </a:lnTo>
                <a:cubicBezTo>
                  <a:pt x="266700" y="266700"/>
                  <a:pt x="304800" y="245269"/>
                  <a:pt x="304800" y="190500"/>
                </a:cubicBezTo>
                <a:cubicBezTo>
                  <a:pt x="304800" y="143894"/>
                  <a:pt x="278273" y="122301"/>
                  <a:pt x="247460" y="116329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4445000" y="1806876"/>
            <a:ext cx="926928" cy="926928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206367" y="1886534"/>
            <a:ext cx="902789" cy="902789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9948635" y="1888948"/>
            <a:ext cx="897962" cy="897962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-5400000">
            <a:off x="11368526" y="5979399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-5400000">
            <a:off x="11368526" y="6190229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实验准备与操作过程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5298" r="529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将实验数据整理成表格或图表形式，便于后续分析和比较。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在实验过程中，记录不同转速和扭矩下的齿轮传动效率、噪音、振动等数据。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使用测量工具对齿轮的各项参数进行测量，如齿顶圆直径、齿根圆直径、齿厚等。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数据记录与整理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https://d.book118.com/278020004072006036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2024-09-15T21:47:03.248</cp:lastPrinted>
  <dcterms:created xsi:type="dcterms:W3CDTF">2024-09-15T13:47:03Z</dcterms:created>
  <dcterms:modified xsi:type="dcterms:W3CDTF">2024-09-15T13:47:05Z</dcterms:modified>
</cp:coreProperties>
</file>