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29B075-B1AE-4B83-89FB-209A74DA78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D29372-380D-4611-8AEE-8320E84113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5C5BEBC-8425-475E-88AB-B13C9B8E52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6A0396-7686-43CE-81DB-E83F44E8D3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10E2948-42CB-4A07-86BB-A5B56A4826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C601AC-66CE-48AD-B97C-292D1CAF3A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44AA144-66C8-4BCA-8B35-EFDA8B49078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51E81A-2A9D-456E-A1B4-326C16EDD0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031BAE-27D9-4524-BE29-E4BC96652F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1E614D-50E4-42DB-89F8-C29FF3B7AE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A58FCD-B873-421B-A036-17EDF1D76F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8020006043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微软雅黑" panose="020b0503020204020204" charset="-122"/>
                <a:ea typeface="微软雅黑" panose="020b0503020204020204" charset="-122"/>
                <a:cs typeface="微软雅黑" panose="020b0503020204020204" charset="-122"/>
              </a:rPr>
              <a:t>灭火器的正确使用方法</a:t>
            </a:r>
            <a:endParaRPr lang="en-US" sz="495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微软雅黑" panose="020b0503020204020204" charset="-122"/>
                <a:ea typeface="微软雅黑" panose="020b0503020204020204" charset="-122"/>
                <a:cs typeface="微软雅黑" panose="020b0503020204020204" charset="-122"/>
              </a:rPr>
              <a:t>汇报人：</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微软雅黑" panose="020b0503020204020204" charset="-122"/>
                <a:ea typeface="微软雅黑" panose="020b0503020204020204" charset="-122"/>
                <a:cs typeface="微软雅黑" panose="020b0503020204020204" charset="-122"/>
              </a:rPr>
              <a:t>2024-01-15</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rPr>
              <a:t>2023</a:t>
            </a:r>
            <a:endPar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微软雅黑" panose="020b0503020204020204" charset="-122"/>
                <a:ea typeface="微软雅黑" panose="020b0503020204020204" charset="-122"/>
                <a:cs typeface="微软雅黑" panose="020b0503020204020204" charset="-122"/>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微软雅黑" panose="020b0503020204020204" charset="-122"/>
                <a:ea typeface="微软雅黑" panose="020b0503020204020204" charset="-122"/>
                <a:cs typeface="微软雅黑" panose="020b0503020204020204" charset="-122"/>
              </a:rPr>
              <a:t>引言</a:t>
            </a:r>
            <a:endParaRPr lang="en-US" sz="24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buFont typeface="Arial"/>
              <a:buChar char="•"/>
            </a:pPr>
            <a:r>
              <a:rPr lang="en-US" sz="2400" b="1">
                <a:solidFill>
                  <a:srgbClr val="131516">
                    <a:alpha val="100000"/>
                  </a:srgbClr>
                </a:solidFill>
                <a:latin typeface="微软雅黑" panose="020b0503020204020204" charset="-122"/>
                <a:ea typeface="微软雅黑" panose="020b0503020204020204" charset="-122"/>
                <a:cs typeface="微软雅黑" panose="020b0503020204020204" charset="-122"/>
              </a:rPr>
              <a:t>灭火器的种类与选择</a:t>
            </a:r>
            <a:endParaRPr lang="en-US" sz="24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buFont typeface="Arial"/>
              <a:buChar char="•"/>
            </a:pPr>
            <a:r>
              <a:rPr lang="en-US" sz="2400" b="1">
                <a:solidFill>
                  <a:srgbClr val="131516">
                    <a:alpha val="100000"/>
                  </a:srgbClr>
                </a:solidFill>
                <a:latin typeface="微软雅黑" panose="020b0503020204020204" charset="-122"/>
                <a:ea typeface="微软雅黑" panose="020b0503020204020204" charset="-122"/>
                <a:cs typeface="微软雅黑" panose="020b0503020204020204" charset="-122"/>
              </a:rPr>
              <a:t>灭火器的正确使用方法</a:t>
            </a:r>
            <a:endParaRPr lang="en-US" sz="24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buFont typeface="Arial"/>
              <a:buChar char="•"/>
            </a:pPr>
            <a:r>
              <a:rPr lang="en-US" sz="2400" b="1">
                <a:solidFill>
                  <a:srgbClr val="131516">
                    <a:alpha val="100000"/>
                  </a:srgbClr>
                </a:solidFill>
                <a:latin typeface="微软雅黑" panose="020b0503020204020204" charset="-122"/>
                <a:ea typeface="微软雅黑" panose="020b0503020204020204" charset="-122"/>
                <a:cs typeface="微软雅黑" panose="020b0503020204020204" charset="-122"/>
              </a:rPr>
              <a:t>常见火灾的灭火方法</a:t>
            </a:r>
            <a:endParaRPr lang="en-US" sz="24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buFont typeface="Arial"/>
              <a:buChar char="•"/>
            </a:pPr>
            <a:r>
              <a:rPr lang="en-US" sz="2400" b="1">
                <a:solidFill>
                  <a:srgbClr val="131516">
                    <a:alpha val="100000"/>
                  </a:srgbClr>
                </a:solidFill>
                <a:latin typeface="微软雅黑" panose="020b0503020204020204" charset="-122"/>
                <a:ea typeface="微软雅黑" panose="020b0503020204020204" charset="-122"/>
                <a:cs typeface="微软雅黑" panose="020b0503020204020204" charset="-122"/>
              </a:rPr>
              <a:t>灭火器的维护与保养</a:t>
            </a:r>
            <a:endParaRPr lang="en-US" sz="24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buFont typeface="Arial"/>
              <a:buChar char="•"/>
            </a:pPr>
            <a:r>
              <a:rPr lang="en-US" sz="2400" b="1">
                <a:solidFill>
                  <a:srgbClr val="131516">
                    <a:alpha val="100000"/>
                  </a:srgbClr>
                </a:solidFill>
                <a:latin typeface="微软雅黑" panose="020b0503020204020204" charset="-122"/>
                <a:ea typeface="微软雅黑" panose="020b0503020204020204" charset="-122"/>
                <a:cs typeface="微软雅黑" panose="020b0503020204020204" charset="-122"/>
              </a:rPr>
              <a:t>结论</a:t>
            </a:r>
            <a:endParaRPr lang="en-US" sz="24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微软雅黑" panose="020b0503020204020204" charset="-122"/>
                <a:ea typeface="微软雅黑" panose="020b0503020204020204" charset="-122"/>
                <a:cs typeface="微软雅黑" panose="020b0503020204020204" charset="-122"/>
              </a:rPr>
              <a:t>目 录</a:t>
            </a:r>
            <a:endParaRPr lang="en-US" sz="57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微软雅黑" panose="020b0503020204020204" charset="-122"/>
                <a:ea typeface="微软雅黑" panose="020b0503020204020204" charset="-122"/>
                <a:cs typeface="微软雅黑" panose="020b0503020204020204" charset="-122"/>
              </a:rPr>
              <a:t>CATALOGUE</a:t>
            </a:r>
            <a:endParaRPr lang="en-US" sz="1350" b="1">
              <a:solidFill>
                <a:srgbClr val="131516">
                  <a:alpha val="6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rPr>
              <a:t>2023</a:t>
            </a:r>
            <a:endPar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rPr>
              <a:t>PART</a:t>
            </a:r>
            <a:endPar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rPr>
              <a:t>01</a:t>
            </a:r>
            <a:endPar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微软雅黑" panose="020b0503020204020204" charset="-122"/>
                <a:ea typeface="微软雅黑" panose="020b0503020204020204" charset="-122"/>
                <a:cs typeface="微软雅黑" panose="020b0503020204020204" charset="-122"/>
              </a:rPr>
              <a:t>引言</a:t>
            </a:r>
            <a:endParaRPr lang="en-US" sz="45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rPr>
              <a:t>2023</a:t>
            </a:r>
            <a:endPar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微软雅黑" panose="020b0503020204020204" charset="-122"/>
                <a:ea typeface="微软雅黑" panose="020b0503020204020204" charset="-122"/>
                <a:cs typeface="微软雅黑" panose="020b0503020204020204" charset="-122"/>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火灾会烧毁房屋、家具、电器等财产，造成巨大的经济损失。</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财产损失</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r="1"/>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人身安全威胁</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环境破坏</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火灾产生的烟雾、高温和火焰会对人体造成严重伤害甚至死亡。</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火灾会破坏自然环境，造成土地、森林等资源的损失。</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火灾的危害</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灭火器是扑灭初起火灾的重要工具，可以迅速控制火势，防止火势蔓延。</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4" name="Picture 4"/>
          <p:cNvPicPr>
            <a:picLocks noChangeAspect="1"/>
          </p:cNvPicPr>
          <p:nvPr/>
        </p:nvPicPr>
        <p:blipFill>
          <a:blip r:embed="rId2"/>
          <a:srcRect b="1"/>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r="1"/>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r="1"/>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及时扑灭初起火灾</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及时扑灭初起火灾可以减少人员伤亡，保护人们的生命安全。</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保护生命安全</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及时扑灭初起火灾可以最大程度地减少财产损失，保护家庭和企业财产。</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减少财产损失</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灭火器的重要性</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rPr>
              <a:t>PART</a:t>
            </a:r>
            <a:endPar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rPr>
              <a:t>02</a:t>
            </a:r>
            <a:endPar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微软雅黑" panose="020b0503020204020204" charset="-122"/>
                <a:ea typeface="微软雅黑" panose="020b0503020204020204" charset="-122"/>
                <a:cs typeface="微软雅黑" panose="020b0503020204020204" charset="-122"/>
              </a:rPr>
              <a:t>灭火器的种类与选择</a:t>
            </a:r>
            <a:endParaRPr lang="en-US" sz="45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rPr>
              <a:t>2023</a:t>
            </a:r>
            <a:endPar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微软雅黑" panose="020b0503020204020204" charset="-122"/>
                <a:ea typeface="微软雅黑" panose="020b0503020204020204" charset="-122"/>
                <a:cs typeface="微软雅黑" panose="020b0503020204020204" charset="-122"/>
              </a:rPr>
              <a:t>REPORTING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r="-3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干粉灭火器</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干粉灭火器主要通过干粉灭火剂瞬间释放大量的非活性气体来抑制火焰燃烧。适用于扑灭固态物质、液体和气体火灾以及电气设备火灾。</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干粉灭火器使用时，应先拔掉安全别针，然后对准火焰的根部按下压力阀进行喷射。</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b="-1"/>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气体灭火器主要通过释放大量的惰性气体或化学气体，如二氧化碳或氟代烃，来稀释空气中的氧气或化学反应剂，从而抑制火焰燃烧。</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气体灭火器非常适合用于关闭的环境，如服务器房间、电子设备或高价值物品的存储地点。使用时应确保房间密封且人员撤离。</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气体灭火器</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r="2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水灭火器主要通过水的冷却效果来降低火焰的温度，从而达到扑灭火灾的效果。适用于扑灭固体物质火灾，如木材、纸张或布料。</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水灭火器使用时应注意不要直接对准火焰，而是对准火焰周围的物体表面进行喷射，以防止水珠四溅造成伤害。</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水灭火器</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泡沫灭火器主要通过喷洒泡沫灭火剂，使火焰与空气隔离，降低燃烧物体的温度，从而扑灭火灾。适用于液体燃料火灾，如石油或油脂。</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使用泡沫灭火器时，应先摇动瓶身，然后对准火焰的侧面进行喷射，以防止泡沫被风吹散或溅到易燃物品上。</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泡沫灭火器</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rPr>
              <a:t>PART</a:t>
            </a:r>
            <a:endPar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rPr>
              <a:t>03</a:t>
            </a:r>
            <a:endPar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微软雅黑" panose="020b0503020204020204" charset="-122"/>
                <a:ea typeface="微软雅黑" panose="020b0503020204020204" charset="-122"/>
                <a:cs typeface="微软雅黑" panose="020b0503020204020204" charset="-122"/>
              </a:rPr>
              <a:t>灭火器的正确使用方法</a:t>
            </a:r>
            <a:endParaRPr lang="en-US" sz="45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rPr>
              <a:t>2023</a:t>
            </a:r>
            <a:endParaRPr lang="en-US" sz="3300" b="1">
              <a:solidFill>
                <a:srgbClr val="131516">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微软雅黑" panose="020b0503020204020204" charset="-122"/>
                <a:ea typeface="微软雅黑" panose="020b0503020204020204" charset="-122"/>
                <a:cs typeface="微软雅黑" panose="020b0503020204020204" charset="-122"/>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panose="020f0502020204030204"/>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b="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b="2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b="2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检查灭火器状态</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确认灭火器是否完好无损</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检查灭火器外部是否有损坏，如裂缝、凹陷等。</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检查压力是否正常</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检查灭火器压力表，确认指针是否在绿色区域，表示压力正常。</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检查有效期</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确认灭火器是否在有效期内，过期的灭火器应及时更换。</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r="-5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r="2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r="-32"/>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拔掉保险销</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拔掉保险销时，应保持稳定的手势，避免用力过猛导致意外伤害。</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拔掉保险销是使用灭火器的第一步，确保保险销已经拔出，以便释放内部压力。</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https://d.book118.com/278020006043006037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2024-09-17T01:29:54.531</cp:lastPrinted>
  <dcterms:created xsi:type="dcterms:W3CDTF">2024-09-16T17:29:54Z</dcterms:created>
  <dcterms:modified xsi:type="dcterms:W3CDTF">2024-09-16T17:29:56Z</dcterms:modified>
</cp:coreProperties>
</file>