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0CA5D-3467-4420-9420-7037D43D9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2F5FC-7DD5-4F43-8365-F1F971B2C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9EFAE-8E6C-4098-9AC9-833BCE168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B77381-796C-4119-9E61-582675244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FAF288-CF40-40B5-846C-372E6303D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36CFC3-F0CB-4026-9B41-0A1034107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D99FC8-414A-4215-A0FE-D43C91D40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F9F24B-2A9F-4B37-B0DC-264C17482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F57710-970C-4D72-911C-8BEB5262A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1F1FD-CDF2-4F2A-872F-C5B919134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88EDB1-BE3D-4EA0-8B0E-00CD7DE40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20015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中风后口腔护理常规\n## 1.中风患者口腔护理的重要性\n### 1.1预防口腔感染，降低并发症风险\n### 1.2维持良好的口腔卫生，促进康复\n### 1.3提高患者生活质量，减轻家庭负担\n## 2.中风后口腔护理的基本原则和方法\n### 2.1中风患者口腔护理的注意事项\n### 2.2常用的口腔护理方法和技巧\n### 2.3口腔护理的频率和时间安排\n## 3.中风后口腔护理的评估与调整\n### 3.1定期评估患者的口腔健康状况\n### 3.2根据评估结果调整护理计划\n### 3.3监测口腔护理效果，确保护理质量\n## 4.中风后口腔护理的并发症预防与处理\n### 4.1预防口腔感染和口臭\n### 4.2处理口腔出血和溃疡\n### 4.3应对吞咽障碍和误吸\n## 5.中风后口腔护理的健康教育与实践\n### 5.1提高患者及家属对口腔护理的认识\n### 5.2教会患者正确的刷牙和漱口方法\n### 5.3鼓励患者积极参与口腔护理，提高自我管理能力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中风后口腔护理常规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中风患者口腔护理的重要性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保持口腔清洁，减少细菌滋生</a:t>
                </a:r>
                <a:endParaRPr/>
              </a:p>
            </p:txBody>
          </p:sp>
          <p:sp>
            <p:nvSpPr>
              <p:cNvPr id="17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每天刷牙2次，使用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软毛牙刷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含氟牙膏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每次进食后漱口，使用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温盐水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漱口水</a:t>
                </a:r>
                <a:endParaRPr/>
              </a:p>
            </p:txBody>
          </p:sp>
        </p:grpSp>
        <p:grpSp>
          <p:nvGrpSpPr>
            <p:cNvPr id="17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定期检查口腔，及时发现感染迹象</a:t>
                </a:r>
                <a:endParaRPr/>
              </a:p>
            </p:txBody>
          </p:sp>
          <p:sp>
            <p:nvSpPr>
              <p:cNvPr id="17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每周至少检查1次，观察是否有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溃疡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牙龈红肿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如有异常，及时就诊，避免延误治疗</a:t>
                </a:r>
                <a:endParaRPr/>
              </a:p>
            </p:txBody>
          </p:sp>
        </p:grpSp>
        <p:grpSp>
          <p:nvGrpSpPr>
            <p:cNvPr id="17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预防口腔感染，降低并发症风险</a:t>
                </a:r>
                <a:endParaRPr/>
              </a:p>
            </p:txBody>
          </p:sp>
          <p:sp>
            <p:nvSpPr>
              <p:cNvPr id="18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口腔感染可能导致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吸入性肺炎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败血症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等严重并发症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良好的口腔护理有助于降低这些并发症的发生风险</a:t>
                </a:r>
                <a:endParaRPr/>
              </a:p>
            </p:txBody>
          </p: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预防口腔感染，降低并发症风险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8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8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保持口腔健康，促进营养摄入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口腔健康有助于咀嚼和吞咽，保证营养摄入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营养摄入充足，有利于中风患者的康复</a:t>
                </a:r>
                <a:endParaRPr/>
              </a:p>
            </p:txBody>
          </p:sp>
          <p:sp>
            <p:nvSpPr>
              <p:cNvPr id="18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预防口腔疾病，减轻身心痛苦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定期检查牙齿，预防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龋齿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牙周病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等口腔疾病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良好的口腔护理有助于减轻中风患者的身心痛苦，提高生活质量</a:t>
                </a:r>
                <a:endParaRPr/>
              </a:p>
            </p:txBody>
          </p:sp>
          <p:sp>
            <p:nvSpPr>
              <p:cNvPr id="19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增强免疫力，降低感染风险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良好的口腔卫生习惯有助于提高免疫力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免疫力高的患者更容易抵抗感染，促进康复</a:t>
                </a:r>
                <a:endParaRPr/>
              </a:p>
            </p:txBody>
          </p:sp>
          <p:sp>
            <p:nvSpPr>
              <p:cNvPr id="19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维持良好的口腔卫生，促进康复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提高患者生活质量，改善口腔健康状况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良好的口腔护理有助于提高患者的咀嚼和吞咽功能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改善口腔健康状况，提高患者的生活质量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减轻家庭负担，提高护理效率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家庭成员学会正确的口腔护理方法，提高护理效率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减轻家庭照顾负担，提高生活质量</a:t>
                </a:r>
                <a:endParaRPr/>
              </a:p>
            </p:txBody>
          </p:sp>
          <p:pic>
            <p:nvPicPr>
              <p:cNvPr id="21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增强患者自信心，促进康复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良好的口腔护理让患者保持良好的外观和自尊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增强患者自信心，有利于康复进程</a:t>
                </a:r>
                <a:endParaRPr/>
              </a:p>
            </p:txBody>
          </p:sp>
          <p:pic>
            <p:nvPicPr>
              <p:cNvPr id="21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提高患者生活质量，减轻家庭负担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中风后口腔护理的基本原则和方法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2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2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2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选择合适的牙刷和牙膏，避免刺激口腔黏膜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动作轻柔，避免损伤牙龈和牙齿</a:t>
                </a:r>
                <a:endParaRPr/>
              </a:p>
            </p:txBody>
          </p:sp>
          <p:sp>
            <p:nvSpPr>
              <p:cNvPr id="2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注意患者舒适度，避免不适</a:t>
                </a:r>
                <a:endParaRPr/>
              </a:p>
            </p:txBody>
          </p:sp>
        </p:grpSp>
        <p:grpSp>
          <p:nvGrpSpPr>
            <p:cNvPr id="22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2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每次进食后彻底漱口，保持口腔清洁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避免口腔残留食物，防止误吸</a:t>
                </a:r>
                <a:endParaRPr/>
              </a:p>
            </p:txBody>
          </p:sp>
          <p:sp>
            <p:nvSpPr>
              <p:cNvPr id="22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注意口腔清洁，防止误吸</a:t>
                </a:r>
                <a:endParaRPr/>
              </a:p>
            </p:txBody>
          </p:sp>
          <p:sp>
            <p:nvSpPr>
              <p:cNvPr id="23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3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根据患者的病情和康复情况，调整口腔护理计划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如有异常，及时就诊，避免延误治疗</a:t>
                </a:r>
                <a:endParaRPr/>
              </a:p>
            </p:txBody>
          </p:sp>
          <p:sp>
            <p:nvSpPr>
              <p:cNvPr id="23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注意患者病情变化，调整护理计划</a:t>
                </a:r>
                <a:endParaRPr/>
              </a:p>
            </p:txBody>
          </p:sp>
          <p:sp>
            <p:nvSpPr>
              <p:cNvPr id="23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中风患者口腔护理的注意事项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常用的口腔护理方法和技巧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3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刷牙方法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软毛牙刷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，从牙龈边缘刷起，呈45度角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刷牙时采用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上下颤动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的手法，避免损伤牙齿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漱口方法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温盐水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漱口水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，每次进食后漱口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漱口时用力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，使水流充分冲洗口腔各个部位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口腔黏膜护理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口腔护理液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，每天涂抹1-2次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注意涂抹时避免刺激口腔黏膜，以免引起不适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56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57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58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刷牙频率和时间</a:t>
                </a:r>
                <a:endParaRPr/>
              </a:p>
            </p:txBody>
          </p:sp>
          <p:sp>
            <p:nvSpPr>
              <p:cNvPr id="26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每天刷牙2次，每次刷牙2-3分钟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早晚各刷牙1次，避免遗漏</a:t>
                </a:r>
                <a:endParaRPr/>
              </a:p>
            </p:txBody>
          </p:sp>
        </p:grpSp>
        <p:grpSp>
          <p:nvGrpSpPr>
            <p:cNvPr id="261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62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漱口频率和时间</a:t>
                </a:r>
                <a:endParaRPr/>
              </a:p>
            </p:txBody>
          </p:sp>
          <p:sp>
            <p:nvSpPr>
              <p:cNvPr id="26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每次进食后漱口，有条件者每餐后都漱口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漱口时间至少30秒，确保口腔清洁</a:t>
                </a:r>
                <a:endParaRPr/>
              </a:p>
            </p:txBody>
          </p:sp>
        </p:grpSp>
        <p:grpSp>
          <p:nvGrpSpPr>
            <p:cNvPr id="265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66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口腔护理液使用</a:t>
                </a:r>
                <a:endParaRPr/>
              </a:p>
            </p:txBody>
          </p:sp>
          <p:sp>
            <p:nvSpPr>
              <p:cNvPr id="26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每天涂抹1-2次，根据口腔状况调整使用频率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涂抹口腔护理液前，先刷牙或使用清水漱口</a:t>
                </a:r>
                <a:endParaRPr/>
              </a:p>
            </p:txBody>
          </p: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口腔护理的频率和时间安排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中风后口腔护理的评估与调整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评估口腔清洁度，观察是否有感染迹象</a:t>
                </a:r>
                <a:endParaRPr/>
              </a:p>
            </p:txBody>
          </p:sp>
          <p:sp>
            <p:nvSpPr>
              <p:cNvPr id="1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检查牙齿是否有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龋齿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牙周病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等口腔疾病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观察牙龈是否有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红肿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等症状</a:t>
                </a:r>
                <a:endParaRPr/>
              </a:p>
            </p:txBody>
          </p:sp>
        </p:grpSp>
        <p:grpSp>
          <p:nvGrpSpPr>
            <p:cNvPr id="1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评估口腔功能，观察咀嚼和吞咽情况</a:t>
                </a:r>
                <a:endParaRPr/>
              </a:p>
            </p:txBody>
          </p:sp>
          <p:sp>
            <p:nvSpPr>
              <p:cNvPr id="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观察患者是否能正常咀嚼和吞咽食物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评估患者的口腔功能，为护理计划调整提供依据</a:t>
                </a:r>
                <a:endParaRPr/>
              </a:p>
            </p:txBody>
          </p:sp>
        </p:grpSp>
        <p:grpSp>
          <p:nvGrpSpPr>
            <p:cNvPr id="1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评估患者舒适度，注意是否有不适反应</a:t>
                </a:r>
                <a:endParaRPr/>
              </a:p>
            </p:txBody>
          </p:sp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询问患者在口腔护理过程中是否有不适感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根据患者反馈调整护理方法和用品</a:t>
                </a:r>
                <a:endParaRPr/>
              </a:p>
            </p:txBody>
          </p:sp>
        </p:grpSp>
      </p:grpSp>
      <p:pic>
        <p:nvPicPr>
          <p:cNvPr id="2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定期评估患者的口腔健康状况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https://d.book118.com/278020015043006037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中风后口腔护理常规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2024-09-17T01:29:57.991</cp:lastPrinted>
  <dcterms:created xsi:type="dcterms:W3CDTF">2024-09-16T17:29:58Z</dcterms:created>
  <dcterms:modified xsi:type="dcterms:W3CDTF">2024-09-16T17:29:59Z</dcterms:modified>
</cp:coreProperties>
</file>