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0625F-0565-4FBC-9DC1-A71DCDC48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F70DE-EF8C-4F5F-B4C5-5C99027C1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26D42-9219-4639-94AB-2BE74464F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CC5AF-F870-4996-9399-2818BD39D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1101DB-4AFF-4142-A341-2B72DFAE8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44C72A-9E1E-4725-8FC0-687DEDAFB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33A78-9048-4D9E-9A1B-225F106ED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DDCAB-F840-4C3D-B067-437554D05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DC33D-F834-472D-8488-4ACBE4C5B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740A1-A759-43B7-8BA2-6E866FBC1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9CC2E-6350-4F32-BCAD-C55CD3446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0027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侧边栏导航开题报告模板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侧边栏导航概述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侧边栏导航的应用场景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侧边栏导航的设计原则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侧边栏导航的实现方式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侧边栏导航的优缺点分析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侧边栏导航的发展趋势与展望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随着互联网技术的快速发展，侧边栏导航在网页设计中的应用越来越广泛，它不仅方便了用户快速找到所需内容，还提高了网站的访问量和用户体验。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目前，侧边栏导航已经成为网页设计中的重要组成部分，但仍然存在一些问题，如导航信息过多、导航结构不合理等，这些问题影响了用户的使用体验和网站的运营效果。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本研究旨在探究侧边栏导航的设计原则和优化方法，以提高用户体验和网站运营效果。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通过本研究，可以为网页设计师提供侧边栏导航设计的理论依据和实践指导，帮助设计师更好地满足用户需求，提高网站的用户体验和访问量，同时也可以为相关领域的研究提供参考和借鉴。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侧边栏导航概述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978" b="199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侧边栏导航的定义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侧边栏导航是一种网页设计元素，通常位于页面的一侧，提供页面内各个部分的链接，方便用户快速跳转到感兴趣的内容。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它通过提供层次结构或分类方式，帮助用户更好地理解和浏览网站内容。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https://d.book118.com/278020027010006031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2024-09-07T18:32:40.316</cp:lastPrinted>
  <dcterms:created xsi:type="dcterms:W3CDTF">2024-09-07T10:32:40Z</dcterms:created>
  <dcterms:modified xsi:type="dcterms:W3CDTF">2024-09-07T10:32:42Z</dcterms:modified>
</cp:coreProperties>
</file>