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0CC2B-1BD0-4DA8-8513-8ADF5EEE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99D5B-E265-4530-90C5-927F51BC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C54A9-AC22-4196-920B-43EF377F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33407-8383-4313-9823-A469FB381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D1174-7127-4090-9822-6C659883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3492D-975C-46AC-BC2E-AA9C0AE6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B9E28-9A6A-4278-9CD7-6F517BFA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FDC39-CB8E-4796-A8A3-7CA83BE9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DD084-53E5-47F4-A781-7B1DB1BB3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3FD65-ED7D-46E8-85AB-31097CE6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DA15A-357C-44EF-B811-E6FA5B11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23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1030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烧结过程及机理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烧结的定义和重要性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烧结的物理和化学过程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烧结机理的理论模型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烧结工艺参数的影响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烧结材料的应用和发展趋势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烧结的定义和重要性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烧结的定义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烧结是一种高温热处理工艺，用于将粉末或颗粒材料制成致密、坚固的固体材料。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烧结过程包括加热、保温和冷却三个阶段。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烧结的目的是提高材料的强度、硬度和耐磨性，改善材料的物理和化学性能。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烧结广泛应用于陶瓷、金属、塑料、复合材料等领域。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烧结的重要性</a:t>
            </a:r>
            <a:endParaRPr lang="zh-CN" altLang="en-US"/>
          </a:p>
        </p:txBody>
      </p:sp>
      <p:sp>
        <p:nvSpPr>
          <p:cNvPr id="10492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提高材料性能：烧结可以改善材料的力学性能、耐磨性、耐腐蚀性等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降低生产成本：烧结可以减少材料的浪费，降低生产成本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提高生产效率：烧结可以提高生产效率，缩短生产周期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环保节能：烧结可以减少废气、废水、废渣等污染物的排放，实现环保节能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烧结的物理和化学过程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烧结的物理过程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烧结的化学过程</a:t>
            </a:r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氧化还原反应：在烧结过程中，金属氧化物被还原为金属单质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固相反应：在烧结过程中，金属单质与非金属单质发生固相反应，形成金属化合物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熔融反应：在烧结过程中，金属化合物熔融，形成液相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扩散反应：在烧结过程中，金属化合物扩散到非金属单质中，形成金属化合物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晶粒生长：在烧结过程中，金属化合物晶粒生长，形成致密结构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烧结结束：在烧结过程中，金属化合物晶粒生长达到平衡状态，烧结过程结束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1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烧结机理的理论模型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扩散模型</a:t>
            </a:r>
            <a:endParaRPr lang="zh-CN" altLang="en-US"/>
          </a:p>
        </p:txBody>
      </p:sp>
      <p:sp>
        <p:nvSpPr>
          <p:cNvPr id="104962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扩散模型是描述烧结过程中物质扩散和迁移的模型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扩散模型可以分为宏观扩散模型和微观扩散模型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宏观扩散模型主要研究烧结过程中物质在颗粒间的扩散和迁移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微观扩散模型主要研究烧结过程中物质在颗粒内部的扩散和迁移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https://d.book118.com/278021030021006023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烧结过程及机理</vt:lpstr>
      <vt:lpstr>目录</vt:lpstr>
      <vt:lpstr>添加章节标题</vt:lpstr>
      <vt:lpstr>烧结的定义和重要性</vt:lpstr>
      <vt:lpstr>PowerPoint Presentation</vt:lpstr>
      <vt:lpstr>烧结的定义</vt:lpstr>
      <vt:lpstr>烧结的重要性</vt:lpstr>
      <vt:lpstr>烧结的物理和化学过程</vt:lpstr>
      <vt:lpstr>PowerPoint Presentation</vt:lpstr>
      <vt:lpstr>烧结的物理过程</vt:lpstr>
      <vt:lpstr>烧结的化学过程</vt:lpstr>
      <vt:lpstr>烧结机理的理论模型</vt:lpstr>
      <vt:lpstr>PowerPoint Presentation</vt:lpstr>
      <vt:lpstr>扩散模型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2024-08-29T13:28:12.121</cp:lastPrinted>
  <dcterms:created xsi:type="dcterms:W3CDTF">2024-08-29T05:28:12Z</dcterms:created>
  <dcterms:modified xsi:type="dcterms:W3CDTF">2024-08-29T05:28:14Z</dcterms:modified>
</cp:coreProperties>
</file>