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A0BC-C5E1-496F-8D5E-D1CFCB99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70A73-56F2-464E-BCF8-D39B065A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7F80-4ED9-4BBC-8428-6187EF41E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D4D0F-9061-4DED-9E68-817987B0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2C67D-286B-4F23-A403-AAC979C9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94C85-E87C-48D6-AEF8-8D39562F4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BB31F-395B-4559-8D0E-888CF7BB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CAB66-4A24-42A5-A605-C3204ABD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C4E65-230A-4248-8943-E2224CEE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3A84B-0198-439A-80FC-B37E75B63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5578F-E78E-42FE-B797-C029095F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104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羊水过少的观察和护理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羊水过少的观察要点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羊水过少的预防与预后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羊水过少的基本知识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羊水过少是指妊娠期间羊水量少于正常范围的情况。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羊水过少可以分为急性羊水过少和慢性羊水过少，根据发生时间和发展速度进行区分。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羊水过少的病因多种多样，包括胎儿畸形、胎盘功能减退、羊膜病变等。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羊水过少可能导致胎儿宫内生长受限、胎儿窘迫、新生儿窒息等严重后果，影响胎儿和新生儿的健康。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孕妇可能出现胎动异常、子宫敏感、腹痛等症状，胎儿可能出现生长受限、缺氧等情况。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通过超声检查是诊断羊水过少的主要方法，可以观察羊水量、胎儿状况等指标，同时结合孕妇的临床表现和实验室检查进行综合判断。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羊水过少的观察要点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胎儿状况的观察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胎动情况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观察胎儿的胎动情况，羊水过少可能导致胎儿活动受限，胎动减少或异常。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胎儿生长情况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定期监测胎儿的生长情况，羊水过少可能影响胎儿的正常发育。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胎儿健康状况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通过胎心监测、超声检查等手段，评估胎儿的健康状况，及时发现胎儿是否存在缺氧、窘迫等危险情况。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监测孕妇的体重和血压情况，羊水过少可能影响孕妇的生理功能。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孕妇的体重和血压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孕妇的宫缩情况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孕妇的产道情况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观察孕妇的宫缩情况，羊水过少可能增加早产和宫缩异常的风险。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评估孕妇的产道是否正常，羊水过少可能影响产道的润滑作用，增加分娩难度。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母体状况的观察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观察产程时间，羊水过少可能延长产程时间，增加分娩风险。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密切关注产程进展情况，羊水过少可能影响胎儿下降和旋转，导致产程停滞或异常。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根据产程进展情况和胎儿状况，合理选择分娩方式，以确保母婴安全。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分娩方式的选择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产程进展的观察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羊水过少的护理措施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https://d.book118.com/278021042015006032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2024-09-09T08:46:41.044</cp:lastPrinted>
  <dcterms:created xsi:type="dcterms:W3CDTF">2024-09-09T00:46:41Z</dcterms:created>
  <dcterms:modified xsi:type="dcterms:W3CDTF">2024-09-09T00:46:43Z</dcterms:modified>
</cp:coreProperties>
</file>