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9C586EB-5216-45DA-A794-326D1A7337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7B7A3A2-5DDB-47BC-B18E-825D9C0B1A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1C7F95-E475-4AC2-9C38-6C50DF64DB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F17EE3A-AB79-4A61-A165-F43E06CE10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723A02B-D3C1-4644-B47A-B95E8F1CDF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5CC30A0-71BA-43B2-ACAB-460772B314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0524439-20A9-4D89-92DC-074CBDD1ED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CA41098-C3DC-42CE-8966-A5014403DC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20159B6-7A1C-4F68-A08D-AC785D2EB4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9D76F5-1E74-41EB-9630-7B0698C3FC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620FB17-8C25-4055-B1E6-104AF3BC6B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24.jpeg" /><Relationship Id="rId4" Type="http://schemas.openxmlformats.org/officeDocument/2006/relationships/image" Target="../media/image25.jpe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6.jpeg" /><Relationship Id="rId3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78022027054006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180企业安全管理的风险传导与风险防御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17451" y="5208092"/>
            <a:ext cx="3196742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/>
                </a:solidFill>
                <a:latin typeface="Arial"/>
                <a:ea typeface="Arial"/>
                <a:cs typeface="Arial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17451" y="5689900"/>
            <a:ext cx="3489350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/>
                </a:solidFill>
                <a:latin typeface="Arial"/>
                <a:ea typeface="Arial"/>
                <a:cs typeface="Arial"/>
              </a:rPr>
              <a:t>2023-12-24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风险传导机制与路径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风险防御策略与方法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信息安全管理体系建设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人员培训与意识提升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法律法规遵从与合规性检查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供应链安全管理与协同作战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风险传导机制与路径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5093" r="15093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通过对企业运营过程中可能产生风险的环节进行全面梳理，识别出潜在的风险源，如供应链风险、财务风险、人力资源风险等。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风险源识别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对识别出的风险源进行量化和定性评估，确定风险的大小、发生概率和可能造成的损失，为后续的风险管理提供依据。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风险评估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风险源识别与评估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5136" r="513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分析风险源可能通过哪些路径传导至企业其他环节，如通过供应链、资金链、信息链等路径进行传导。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针对识别出的传导路径，采取措施进行优化，阻断或减缓风险的传导，降低风险对企业的影响。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传导路径分析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传导路径优化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传导路径识别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影响范围分析：预测风险传导可能对企业造成的影响范围，包括受影响的业务、部门、人员等。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影响程度评估：对预测的影响范围进行量化和定性评估，确定影响的程度和可能造成的损失，为后续的风险应对提供依据。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21899" b="21899"/>
          <a:stretch>
            <a:fillRect/>
          </a:stretch>
        </p:blipFill>
        <p:spPr>
          <a:xfrm>
            <a:off x="539110" y="1388510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21899" b="21899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通过以上内容，可以对企业安全管理的风险传导机制与路径有更深入的了解，并为企业的风险管理提供有针对性的建议。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1899" b="21899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影响范围预测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风险防御策略与方法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定期开展安全意识教育，提高员工对安全风险的认知和防范能力。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安全意识培训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0417" r="1041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安全制度建设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安全技术防护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建立完善的安全管理制度和操作规程，规范员工的安全行为。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采用先进的安全技术和工具，如防火墙、入侵检测系统等，提高网络系统的安全防护能力。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预防性措施部署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明确应急响应的流程和责任人，确保在发生安全事件时能够迅速响应。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应急响应流程设计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定期组织应急演练，检验应急响应计划的有效性和可行性。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应急演练实施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提前准备必要的应急资源，如备份数据、安全专家等，以便在发生安全事件时能够及时调用。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应急资源准备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应急响应计划制定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定期对网络系统进行安全风险评估，识别潜在的安全风险和漏洞。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安全风险评估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根据安全风险评估结果，采取相应的安全加固措施，提高网络系统的安全性。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安全加固措施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9167" r="91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建立安全审计和监控机制，对网络系统的安全状况进行实时监控和审计，及时发现和处理安全问题。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安全审计与监控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持续改进策略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信息安全管理体系建设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管理体系框架设计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风险管理策略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制定全面风险管理策略，明确风险管理目标、原则和方法。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组织架构与职责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建立风险管理组织架构，明确各部门和人员的职责和权限。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制度与流程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制定风险管理制度和流程，规范风险识别、评估、处置和监控等环节。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风险评估与处置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对识别出的风险进行评估，确定风险等级和影响程度，并制定相应的处置措施。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业务流程分析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对业务流程进行全面分析，识别潜在风险点和薄弱环节。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监控与报告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建立风险监控机制，及时发现和报告风险事件，确保风险得到有效控制。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关键流程梳理与优化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加强员工风险管理培训和教育，提高全员风险管理意识。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提升风险管理意识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不断优化风险管理流程和方法，提高风险管理效率和准确性。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完善风险管理机制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加强应急响应和危机处理能力，确保在突发事件发生时能够迅速应对。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强化风险应对能力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持续改进方向和目标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人员培训与意识提升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https://d.book118.com/278022027054006045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81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2024-09-25T21:16:06.377</cp:lastPrinted>
  <dcterms:created xsi:type="dcterms:W3CDTF">2024-09-25T13:16:06Z</dcterms:created>
  <dcterms:modified xsi:type="dcterms:W3CDTF">2024-09-25T13:16:08Z</dcterms:modified>
</cp:coreProperties>
</file>