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2132B-4C1C-4139-BEAC-881946DAE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B5F74-46D5-4A9A-8499-D1C41B9A5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6313B-FA03-4501-B483-E1EAF4802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05A09-45DA-4AD2-B800-1B0D2A6EA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986F23-AA99-4C63-B841-A5E890D86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AF921D-4427-42E4-BAA3-A3B3840A8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9AF43B-ABFF-465F-BF9D-82B59FDA2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D22CB-9B0B-4002-8C9E-423B0FC79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57C81-17D5-49D2-85E8-71B984D98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1FAC4-C3C7-4A65-9BD0-733209002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1EF30-E99E-4742-84A1-394F5E68B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2212005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教育培训工作典型案例分析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案例一：在线教育平台的兴起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案例二：企业培训的发展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案例三：职业教育的创新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案例四：社区教育的实践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案例五：教育技术的进步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案例一：在线教育平台的兴起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65" b="6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452" r="645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在线教育平台的背景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互联网技术的发展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随着互联网技术的不断进步，人们对于在线教育的需求逐渐增加。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传统教育模式的不足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传统教育模式存在地域限制、时间固定等问题，无法满足个性化需求。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政府对于在线教育的发展给予了政策支持，鼓励创新和改革。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在线教育平台打破了时间和空间的限制，学生可以在任何时间、任何地点进行学习。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1708" r="31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在线教育平台可以整合优质教育资源，让更多学生享受到优质的教育服务。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在线教育平台可以根据学生的需求和兴趣，提供个性化的学习方案。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在线教育平台的优势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在线教育平台需要稳定的技术支持，以确保教学质量和学生的学习效果。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在线教育需要教师具备一定的网络教学能力，能够适应新的教学模式。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教师素质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108" r="111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436" r="2143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在线教育需要学生具有较强的自律性和自我管理能力，以保证学习效果。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学生自律性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在线教育平台的挑战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案例二：企业培训的发展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通过培训，员工可以获得新知识和技能，提升个人和团队的工作效率。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提高员工技能水平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有效的培训能够提高员工的工作满意度和忠诚度，增强企业的市场竞争力。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培训能够帮助员工更新观念，激发创新思维，推动企业持续发展。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企业培训的重要性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利用互联网技术，通过在线学习平台进行培训，方便灵活。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通过聘请外部专家或参加专业培训机构提供的课程，使员工获得更系统的知识和技能。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包括岗位轮换、师徒制等，使员工在实际工作中学习和成长。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利用企业内部的资源，如内部讲师、内部课程等，进行培训。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外部培训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在职培训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内部培训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线上培训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企业培训的常见方式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02" r="1240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如何确保培训内容与员工需求匹配、如何评估培训效果等。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随着科技的发展，企业培训的方式和手段越来越丰富，如线上培训的发展为企业提供了更多的培训资源和方式。同时，市场竞争的加剧也促使企业更加重视员工的培训和发展。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企业培训的挑战与机遇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案例三：职业教育的创新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https://d.book118.com/278022120050006035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2024-09-14T03:02:35.391</cp:lastPrinted>
  <dcterms:created xsi:type="dcterms:W3CDTF">2024-09-13T19:02:35Z</dcterms:created>
  <dcterms:modified xsi:type="dcterms:W3CDTF">2024-09-13T19:02:37Z</dcterms:modified>
</cp:coreProperties>
</file>