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628C3-096C-4FA9-9B98-71F4436F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F9D62-4A4E-446B-AE1D-2D1E6E610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44076-72D8-4C99-97F3-9D9463D3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D0B78-5DB5-41BC-8C1A-66C13E258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00DBE6-D408-4D74-B3CA-8FA5098BD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EF4ADA-4952-41D6-B007-D59DF851C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F08E1-21EA-4B3A-B010-FC62E84D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048D1-63D0-4399-8025-0723384F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20B0A-458F-43C8-A3D6-65E75AFDD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C364E-77D0-4AF7-9B40-37DD50E64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63BF7-6757-4EA8-BBF0-A658269EF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3011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学分制改革可行性分析报告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学分制改革的必要性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学分制改革预期效果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75" b="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学分制是一种以学分为计量单位，衡量学生学习量和质的制度。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是以学分为计量单位，根据课程设置、教学计划和培养方案，将学生的学习量和学习质进行量化的一种管理制度。学分制通过学分来衡量学生的学习量，同时根据课程难度、学业成绩等指标来衡量学生的学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学分制定义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学分制具有灵活性、个性化、自主性等特点。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允许学生在一定范围内自主选择课程和安排学习进度，具有较大的灵活性。同时，学分制鼓励学生个性化发展，根据自身兴趣和特长选择课程，实现个性化发展。此外，学分制还强调学生的自主性，要求学生自主管理学习进程，培养自我管理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学分制特点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学分制起源于19世纪末的美国大学，现已成为全球高等教育的主要管理制度之一。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起源于19世纪末的美国大学，最初是为了满足学生个性化发展的需求而设立。随着时间的推移，学分制逐渐成为全球高等教育的主要管理制度之一。在现代高等教育中，学分制广泛应用于各个国家和地区的大学，成为衡量学生学习量和质的重要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学分制历史与发展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应对社会变革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随着科技和社会的发展，学分制能够灵活地调整课程设置，及时反映时代变化和市场需求。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提高教育国际化水平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学分制是国际上通行的教育管理制度，能够促进国内外高校的交流与合作。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学分制能够鼓励学生自主选择课程，促进个性发展，培养创新意识和能力。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适应教育发展的需要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增强自主学习能力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学分制要求学生自主选课、自我规划，有助于培养自主学习和终身学习的习惯。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学生可以根据兴趣和职业规划跨专业选课，拓宽知识面，提高综合素质。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提高创新能力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学分制鼓励学生创新实践，支持学生开展科研、创新创业等活动。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充分利用教学资源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学分制能够实现校际间课程互选、学分互认，促进优质教育资源的共享。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学分制促使学校加强课程建设和师资培训，提高教学质量和水平。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降低教育成本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学分制能够优化课程结构，减少重复课程，降低教育成本。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优化教育资源配置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学分制改革是否符合国家教育政策法规，是否有相关政策文件支持。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政策落地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学分制改革是否符合教育发展趋势，是否符合国家教育改革方向。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学分制改革是否能够得到地方政府和学校的积极响应和落实。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01" r="159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学分制改革是否能够实现教育资源的共享，如跨校选课、在线课程等方面。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学分制改革是否能够得到教育信息化技术的支持，如学分认定、学分转换等方面。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教育管理系统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学分制改革是否能够得到教育管理系统的支持，如学分管理、课程管理等方面。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学分制改革是否能够得到足够的师资力量的支持，如教师数量、教师素质等方面。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教学设施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学分制改革是否能够得到足够的教学设施的支持，如教室、实验室、图书馆等方面。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教育经费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学分制改革是否能够得到足够的教育经费的支持，以确保改革的顺利进行。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资源保障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https://d.book118.com/278023011140006035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2024-09-14T22:46:02.703</cp:lastPrinted>
  <dcterms:created xsi:type="dcterms:W3CDTF">2024-09-14T14:46:02Z</dcterms:created>
  <dcterms:modified xsi:type="dcterms:W3CDTF">2024-09-14T14:46:04Z</dcterms:modified>
</cp:coreProperties>
</file>