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96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6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image" Target="../media/image1.png" /><Relationship Id="rId13" Type="http://schemas.openxmlformats.org/officeDocument/2006/relationships/tags" Target="../tags/tag12.xml" /><Relationship Id="rId14" Type="http://schemas.openxmlformats.org/officeDocument/2006/relationships/image" Target="../media/image2.png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2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image" Target="../media/image3.png" /><Relationship Id="rId13" Type="http://schemas.openxmlformats.org/officeDocument/2006/relationships/tags" Target="../tags/tag53.xml" /><Relationship Id="rId14" Type="http://schemas.openxmlformats.org/officeDocument/2006/relationships/image" Target="../media/image2.png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tags" Target="../tags/tag56.xml" /><Relationship Id="rId18" Type="http://schemas.openxmlformats.org/officeDocument/2006/relationships/tags" Target="../tags/tag57.xml" /><Relationship Id="rId19" Type="http://schemas.openxmlformats.org/officeDocument/2006/relationships/tags" Target="../tags/tag58.xml" /><Relationship Id="rId2" Type="http://schemas.openxmlformats.org/officeDocument/2006/relationships/tags" Target="../tags/tag43.xml" /><Relationship Id="rId20" Type="http://schemas.openxmlformats.org/officeDocument/2006/relationships/tags" Target="../tags/tag5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image" Target="../media/image1.png" /><Relationship Id="rId8" Type="http://schemas.openxmlformats.org/officeDocument/2006/relationships/tags" Target="../tags/tag118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897F5-A332-442D-B400-B61BAE14A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90030-D817-43DB-9D54-4ABE3C4D3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AD555-4423-45E2-B116-22F546C2C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DBD4F-5E9D-4DCF-ADA5-2FDF385A0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61E729-9D88-4219-9718-F00E8DD0B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662FB8-974E-4B2C-85ED-A9C1DF2EC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4726AC-C4BB-4D35-8EF4-43C2416DE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43BF9-42CD-4BD9-9B9E-0C54D07AF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797AF-BC38-45C0-A76C-3DCE7D740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8FE00-202B-4A21-B44A-90A26DDA3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823D1-3854-4C56-866A-EFF844887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7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106285" y="2912110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674" name="矩形: 圆顶角 12"/>
          <p:cNvSpPr/>
          <p:nvPr>
            <p:custDataLst>
              <p:tags r:id="rId3"/>
            </p:custDataLst>
          </p:nvPr>
        </p:nvSpPr>
        <p:spPr>
          <a:xfrm rot="18900000" flipH="1">
            <a:off x="2332990" y="1199515"/>
            <a:ext cx="1979930" cy="368554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6" name="矩形: 圆顶角 13"/>
          <p:cNvSpPr/>
          <p:nvPr>
            <p:custDataLst>
              <p:tags r:id="rId4"/>
            </p:custDataLst>
          </p:nvPr>
        </p:nvSpPr>
        <p:spPr>
          <a:xfrm rot="8100000" flipH="1">
            <a:off x="2037080" y="2382520"/>
            <a:ext cx="1979930" cy="3736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8" name="任意多边形: 形状 11"/>
          <p:cNvSpPr/>
          <p:nvPr>
            <p:custDataLst>
              <p:tags r:id="rId5"/>
            </p:custDataLst>
          </p:nvPr>
        </p:nvSpPr>
        <p:spPr>
          <a:xfrm flipH="1">
            <a:off x="1019873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5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2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椭圆 11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65466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2" name="椭圆 10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9023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4" name="椭圆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4070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3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5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686" name="副标题"/>
          <p:cNvSpPr txBox="1">
            <a:spLocks noGrp="1"/>
          </p:cNvSpPr>
          <p:nvPr>
            <p:ph type="body" idx="3" hasCustomPrompt="1"/>
            <p:custDataLst>
              <p:tags r:id="rId16"/>
            </p:custDataLst>
          </p:nvPr>
        </p:nvSpPr>
        <p:spPr>
          <a:xfrm>
            <a:off x="4460086" y="1543720"/>
            <a:ext cx="6724805" cy="876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200" b="0" i="0" u="none" strike="noStrike" kern="1200" cap="none" spc="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17"/>
            </p:custDataLst>
          </p:nvPr>
        </p:nvSpPr>
        <p:spPr>
          <a:xfrm>
            <a:off x="4460240" y="2521585"/>
            <a:ext cx="67246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署名"/>
          <p:cNvSpPr txBox="1">
            <a:spLocks noGrp="1"/>
          </p:cNvSpPr>
          <p:nvPr>
            <p:ph type="body" idx="1" hasCustomPrompt="1"/>
            <p:custDataLst>
              <p:tags r:id="rId18"/>
            </p:custDataLst>
          </p:nvPr>
        </p:nvSpPr>
        <p:spPr>
          <a:xfrm>
            <a:off x="9240891" y="3944064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0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9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7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14" name="任意多边形: 形状 4"/>
          <p:cNvSpPr/>
          <p:nvPr>
            <p:custDataLst>
              <p:tags r:id="rId2"/>
            </p:custDataLst>
          </p:nvPr>
        </p:nvSpPr>
        <p:spPr>
          <a:xfrm flipH="1">
            <a:off x="10275568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47" name="直接连接符 21"/>
          <p:cNvCxnSpPr/>
          <p:nvPr>
            <p:custDataLst>
              <p:tags r:id="rId3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4"/>
          <p:cNvCxnSpPr/>
          <p:nvPr>
            <p:custDataLst>
              <p:tags r:id="rId4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7"/>
          <p:cNvCxnSpPr/>
          <p:nvPr>
            <p:custDataLst>
              <p:tags r:id="rId5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矩形: 圆顶角 12"/>
          <p:cNvSpPr/>
          <p:nvPr>
            <p:custDataLst>
              <p:tags r:id="rId6"/>
            </p:custDataLst>
          </p:nvPr>
        </p:nvSpPr>
        <p:spPr>
          <a:xfrm rot="16200000" flipH="1">
            <a:off x="1751330" y="2410460"/>
            <a:ext cx="1711325" cy="31845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: 圆顶角 13"/>
          <p:cNvSpPr/>
          <p:nvPr>
            <p:custDataLst>
              <p:tags r:id="rId7"/>
            </p:custDataLst>
          </p:nvPr>
        </p:nvSpPr>
        <p:spPr>
          <a:xfrm rot="5400000" flipH="1">
            <a:off x="2086610" y="3187065"/>
            <a:ext cx="1711325" cy="3228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739537" y="2045218"/>
            <a:ext cx="1764211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all" spc="0" normalizeH="0" baseline="0" noProof="1">
                <a:solidFill>
                  <a:schemeClr val="accent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739265" y="1067435"/>
            <a:ext cx="1764030" cy="9074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2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3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226300" y="295465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734" name="矩形: 圆顶角 12"/>
          <p:cNvSpPr/>
          <p:nvPr>
            <p:custDataLst>
              <p:tags r:id="rId3"/>
            </p:custDataLst>
          </p:nvPr>
        </p:nvSpPr>
        <p:spPr>
          <a:xfrm flipH="1">
            <a:off x="2816225" y="1450340"/>
            <a:ext cx="1893570" cy="352425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矩形: 圆顶角 13"/>
          <p:cNvSpPr/>
          <p:nvPr>
            <p:custDataLst>
              <p:tags r:id="rId4"/>
            </p:custDataLst>
          </p:nvPr>
        </p:nvSpPr>
        <p:spPr>
          <a:xfrm rot="10800000" flipH="1">
            <a:off x="1900555" y="1906270"/>
            <a:ext cx="1893570" cy="357314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95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8" name="任意多边形: 形状 9"/>
          <p:cNvSpPr/>
          <p:nvPr>
            <p:custDataLst>
              <p:tags r:id="rId5"/>
            </p:custDataLst>
          </p:nvPr>
        </p:nvSpPr>
        <p:spPr>
          <a:xfrm flipH="1">
            <a:off x="1015682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3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1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0" name="椭圆 10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34859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2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5962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4" name="椭圆 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1009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7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9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746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4709795" y="2879090"/>
            <a:ext cx="6257925" cy="16452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节编号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6933081" y="1652096"/>
            <a:ext cx="4034659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30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20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58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矩形: 圆顶角 12"/>
          <p:cNvSpPr/>
          <p:nvPr>
            <p:custDataLst>
              <p:tags r:id="rId5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9" name="直接连接符 14"/>
          <p:cNvCxnSpPr/>
          <p:nvPr>
            <p:custDataLst>
              <p:tags r:id="rId6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15"/>
          <p:cNvCxnSpPr/>
          <p:nvPr>
            <p:custDataLst>
              <p:tags r:id="rId7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16"/>
          <p:cNvCxnSpPr/>
          <p:nvPr>
            <p:custDataLst>
              <p:tags r:id="rId8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6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74" name="正文"/>
          <p:cNvSpPr txBox="1">
            <a:spLocks noGrp="1"/>
          </p:cNvSpPr>
          <p:nvPr>
            <p:ph idx="9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8"/>
            <p:custDataLst>
              <p:tags r:id="rId3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正文"/>
          <p:cNvSpPr txBox="1">
            <a:spLocks noGrp="1"/>
          </p:cNvSpPr>
          <p:nvPr>
            <p:ph idx="7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6"/>
            <p:custDataLst>
              <p:tags r:id="rId5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65" name="直接连接符 14"/>
          <p:cNvCxnSpPr/>
          <p:nvPr>
            <p:custDataLst>
              <p:tags r:id="rId8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5"/>
          <p:cNvCxnSpPr/>
          <p:nvPr>
            <p:custDataLst>
              <p:tags r:id="rId9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6"/>
          <p:cNvCxnSpPr/>
          <p:nvPr>
            <p:custDataLst>
              <p:tags r:id="rId10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6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9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1" name="直接连接符 14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15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5" name="直接连接符 16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14" name="正文"/>
          <p:cNvSpPr txBox="1"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1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24" name="标题"/>
          <p:cNvSpPr txBox="1">
            <a:spLocks noGrp="1"/>
          </p:cNvSpPr>
          <p:nvPr>
            <p:ph type="title" idx="6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2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7" name="直接连接符 6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7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8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0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2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4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38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2155825" y="145850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840" name="任意多边形: 形状 6"/>
          <p:cNvSpPr/>
          <p:nvPr>
            <p:custDataLst>
              <p:tags r:id="rId3"/>
            </p:custDataLst>
          </p:nvPr>
        </p:nvSpPr>
        <p:spPr>
          <a:xfrm flipH="1">
            <a:off x="10275568" y="0"/>
            <a:ext cx="1490346" cy="807593"/>
          </a:xfrm>
          <a:custGeom>
            <a:gdLst>
              <a:gd name="connsiteX0" fmla="*/ 1484054 w 1490346"/>
              <a:gd name="connsiteY0" fmla="*/ 0 h 807593"/>
              <a:gd name="connsiteX1" fmla="*/ 6292 w 1490346"/>
              <a:gd name="connsiteY1" fmla="*/ 0 h 807593"/>
              <a:gd name="connsiteX2" fmla="*/ 0 w 1490346"/>
              <a:gd name="connsiteY2" fmla="*/ 62420 h 807593"/>
              <a:gd name="connsiteX3" fmla="*/ 745173 w 1490346"/>
              <a:gd name="connsiteY3" fmla="*/ 807593 h 807593"/>
              <a:gd name="connsiteX4" fmla="*/ 1490346 w 1490346"/>
              <a:gd name="connsiteY4" fmla="*/ 62420 h 807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07593">
                <a:moveTo>
                  <a:pt x="1484054" y="0"/>
                </a:moveTo>
                <a:lnTo>
                  <a:pt x="6292" y="0"/>
                </a:lnTo>
                <a:lnTo>
                  <a:pt x="0" y="62420"/>
                </a:lnTo>
                <a:cubicBezTo>
                  <a:pt x="0" y="473968"/>
                  <a:pt x="333625" y="807593"/>
                  <a:pt x="745173" y="807593"/>
                </a:cubicBezTo>
                <a:cubicBezTo>
                  <a:pt x="1156721" y="807593"/>
                  <a:pt x="1490346" y="473968"/>
                  <a:pt x="1490346" y="6242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83" name="直接连接符 21"/>
          <p:cNvCxnSpPr/>
          <p:nvPr>
            <p:custDataLst>
              <p:tags r:id="rId4"/>
            </p:custDataLst>
          </p:nvPr>
        </p:nvCxnSpPr>
        <p:spPr>
          <a:xfrm>
            <a:off x="83756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5" name="直接连接符 24"/>
          <p:cNvCxnSpPr/>
          <p:nvPr>
            <p:custDataLst>
              <p:tags r:id="rId5"/>
            </p:custDataLst>
          </p:nvPr>
        </p:nvCxnSpPr>
        <p:spPr>
          <a:xfrm>
            <a:off x="83756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7" name="直接连接符 8"/>
          <p:cNvCxnSpPr/>
          <p:nvPr>
            <p:custDataLst>
              <p:tags r:id="rId6"/>
            </p:custDataLst>
          </p:nvPr>
        </p:nvCxnSpPr>
        <p:spPr>
          <a:xfrm>
            <a:off x="83756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56" descr="箭头 右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05535" y="622935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837565" y="6229350"/>
            <a:ext cx="153670" cy="153670"/>
          </a:xfrm>
          <a:prstGeom prst="rect">
            <a:avLst/>
          </a:prstGeom>
        </p:spPr>
      </p:pic>
      <p:sp>
        <p:nvSpPr>
          <p:cNvPr id="1048842" name="矩形: 圆顶角 12"/>
          <p:cNvSpPr/>
          <p:nvPr>
            <p:custDataLst>
              <p:tags r:id="rId11"/>
            </p:custDataLst>
          </p:nvPr>
        </p:nvSpPr>
        <p:spPr>
          <a:xfrm rot="18900000" flipH="1">
            <a:off x="8013065" y="1040130"/>
            <a:ext cx="2052955" cy="382143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: 圆顶角 13"/>
          <p:cNvSpPr/>
          <p:nvPr>
            <p:custDataLst>
              <p:tags r:id="rId12"/>
            </p:custDataLst>
          </p:nvPr>
        </p:nvSpPr>
        <p:spPr>
          <a:xfrm rot="8100000" flipH="1">
            <a:off x="7706360" y="2266315"/>
            <a:ext cx="2052955" cy="387413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标题"/>
          <p:cNvSpPr txBox="1">
            <a:spLocks noGrp="1"/>
          </p:cNvSpPr>
          <p:nvPr>
            <p:ph type="title" idx="2" hasCustomPrompt="1"/>
            <p:custDataLst>
              <p:tags r:id="rId13"/>
            </p:custDataLst>
          </p:nvPr>
        </p:nvSpPr>
        <p:spPr>
          <a:xfrm>
            <a:off x="837565" y="2507010"/>
            <a:ext cx="7294880" cy="10117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48" name="署名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837565" y="3988960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5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矩形: 圆顶角 12"/>
          <p:cNvSpPr/>
          <p:nvPr>
            <p:custDataLst>
              <p:tags r:id="rId1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14"/>
          <p:cNvCxnSpPr/>
          <p:nvPr>
            <p:custDataLst>
              <p:tags r:id="rId1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5"/>
          <p:cNvCxnSpPr/>
          <p:nvPr>
            <p:custDataLst>
              <p:tags r:id="rId1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>
            <p:custDataLst>
              <p:tags r:id="rId1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08400" y="1477760"/>
            <a:ext cx="10969200" cy="46992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3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399" y="551328"/>
            <a:ext cx="10969199" cy="7899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951" r:id="rId2"/>
    <p:sldLayoutId id="2147494952" r:id="rId3"/>
    <p:sldLayoutId id="2147494953" r:id="rId4"/>
    <p:sldLayoutId id="2147494954" r:id="rId5"/>
    <p:sldLayoutId id="2147494955" r:id="rId6"/>
    <p:sldLayoutId id="2147494956" r:id="rId7"/>
    <p:sldLayoutId id="2147494957" r:id="rId8"/>
    <p:sldLayoutId id="2147494958" r:id="rId9"/>
    <p:sldLayoutId id="2147494959" r:id="rId10"/>
    <p:sldLayoutId id="214749496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2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2301206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XXX,a click to unlimited possibilities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中考现代阅读教学设计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8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741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88" name="序号"/>
          <p:cNvSpPr txBox="1"/>
          <p:nvPr>
            <p:custDataLst>
              <p:tags r:id="rId4"/>
            </p:custDataLst>
          </p:nvPr>
        </p:nvSpPr>
        <p:spPr>
          <a:xfrm>
            <a:off x="5761627" y="873327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5"/>
            </p:custDataLst>
          </p:nvPr>
        </p:nvSpPr>
        <p:spPr>
          <a:xfrm>
            <a:off x="6711278" y="873327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单击添加目录标题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6"/>
            </p:custDataLst>
          </p:nvPr>
        </p:nvSpPr>
        <p:spPr>
          <a:xfrm>
            <a:off x="5761627" y="1843380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7"/>
            </p:custDataLst>
          </p:nvPr>
        </p:nvSpPr>
        <p:spPr>
          <a:xfrm>
            <a:off x="6711278" y="1843380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中考现代阅读的重要性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8"/>
            </p:custDataLst>
          </p:nvPr>
        </p:nvSpPr>
        <p:spPr>
          <a:xfrm>
            <a:off x="5761627" y="2813433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9"/>
            </p:custDataLst>
          </p:nvPr>
        </p:nvSpPr>
        <p:spPr>
          <a:xfrm>
            <a:off x="6711278" y="2813433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中考现代阅读的教学策略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0" name="序号"/>
          <p:cNvSpPr txBox="1"/>
          <p:nvPr>
            <p:custDataLst>
              <p:tags r:id="rId10"/>
            </p:custDataLst>
          </p:nvPr>
        </p:nvSpPr>
        <p:spPr>
          <a:xfrm>
            <a:off x="5761627" y="3783486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2" name="标题"/>
          <p:cNvSpPr txBox="1"/>
          <p:nvPr>
            <p:custDataLst>
              <p:tags r:id="rId11"/>
            </p:custDataLst>
          </p:nvPr>
        </p:nvSpPr>
        <p:spPr>
          <a:xfrm>
            <a:off x="6711278" y="3783486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中考现代阅读的教学实践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4" name="序号"/>
          <p:cNvSpPr txBox="1"/>
          <p:nvPr>
            <p:custDataLst>
              <p:tags r:id="rId12"/>
            </p:custDataLst>
          </p:nvPr>
        </p:nvSpPr>
        <p:spPr>
          <a:xfrm>
            <a:off x="5761627" y="4753539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6" name="标题"/>
          <p:cNvSpPr txBox="1"/>
          <p:nvPr>
            <p:custDataLst>
              <p:tags r:id="rId13"/>
            </p:custDataLst>
          </p:nvPr>
        </p:nvSpPr>
        <p:spPr>
          <a:xfrm>
            <a:off x="6711278" y="4753539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中考现代阅读的教学评价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8" name="序号"/>
          <p:cNvSpPr txBox="1"/>
          <p:nvPr>
            <p:custDataLst>
              <p:tags r:id="rId14"/>
            </p:custDataLst>
          </p:nvPr>
        </p:nvSpPr>
        <p:spPr>
          <a:xfrm>
            <a:off x="5761627" y="5723592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10" name="标题"/>
          <p:cNvSpPr txBox="1"/>
          <p:nvPr>
            <p:custDataLst>
              <p:tags r:id="rId15"/>
            </p:custDataLst>
          </p:nvPr>
        </p:nvSpPr>
        <p:spPr>
          <a:xfrm>
            <a:off x="6711278" y="5723592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中考现代阅读教学的发展趋势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6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https://d.book118.com/278023012060006024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NOCLEAR" val="0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12.85&quot;,&quot;top&quot;:&quot;117.3&quot;,&quot;width&quot;:&quot;619.95&quot;,&quot;height&quot;:&quot;244.5&quot;}"/>
  <p:tag name="KSO_WM_SLIDE_ID" val="custom2023031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1_1"/>
  <p:tag name="KSO_WM_UNIT_INDEX" val="1_1_1"/>
  <p:tag name="KSO_WM_UNIT_LAYERLEVEL" val="1_1_1"/>
  <p:tag name="KSO_WM_UNIT_PRESET_TEXT" val="01.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2_1"/>
  <p:tag name="KSO_WM_UNIT_INDEX" val="1_2_1"/>
  <p:tag name="KSO_WM_UNIT_LAYERLEVEL" val="1_1_1"/>
  <p:tag name="KSO_WM_UNIT_PRESET_TEXT" val="02.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3_1"/>
  <p:tag name="KSO_WM_UNIT_INDEX" val="1_3_1"/>
  <p:tag name="KSO_WM_UNIT_LAYERLEVEL" val="1_1_1"/>
  <p:tag name="KSO_WM_UNIT_PRESET_TEXT" val="03.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4_1"/>
  <p:tag name="KSO_WM_UNIT_INDEX" val="1_4_1"/>
  <p:tag name="KSO_WM_UNIT_LAYERLEVEL" val="1_1_1"/>
  <p:tag name="KSO_WM_UNIT_PRESET_TEXT" val="04.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5_1"/>
  <p:tag name="KSO_WM_UNIT_INDEX" val="1_5_1"/>
  <p:tag name="KSO_WM_UNIT_LAYERLEVEL" val="1_1_1"/>
  <p:tag name="KSO_WM_UNIT_PRESET_TEXT" val="05.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6_1"/>
  <p:tag name="KSO_WM_UNIT_INDEX" val="1_6_1"/>
  <p:tag name="KSO_WM_UNIT_LAYERLEVEL" val="1_1_1"/>
  <p:tag name="KSO_WM_UNIT_PRESET_TEXT" val="06.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1">
      <a:dk1>
        <a:srgbClr val="000000"/>
      </a:dk1>
      <a:lt1>
        <a:srgbClr val="FFFFFF"/>
      </a:lt1>
      <a:dk2>
        <a:srgbClr val="260C60"/>
      </a:dk2>
      <a:lt2>
        <a:srgbClr val="D7E3FA"/>
      </a:lt2>
      <a:accent1>
        <a:srgbClr val="6124E5"/>
      </a:accent1>
      <a:accent2>
        <a:srgbClr val="4E4DE7"/>
      </a:accent2>
      <a:accent3>
        <a:srgbClr val="3A76E9"/>
      </a:accent3>
      <a:accent4>
        <a:srgbClr val="279EEA"/>
      </a:accent4>
      <a:accent5>
        <a:srgbClr val="13C7EC"/>
      </a:accent5>
      <a:accent6>
        <a:srgbClr val="36D8D4"/>
      </a:accent6>
      <a:hlink>
        <a:srgbClr val="0563C1"/>
      </a:hlink>
      <a:folHlink>
        <a:srgbClr val="954F72"/>
      </a:folHlink>
    </a:clrScheme>
    <a:fontScheme name="自定义 89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MiSans Heavy</vt:lpstr>
      <vt:lpstr>MiSans</vt:lpstr>
      <vt:lpstr>Wingdings</vt:lpstr>
      <vt:lpstr>Office Theme</vt:lpstr>
      <vt:lpstr>中考现代阅读教学设计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2024-08-31T14:08:54.459</cp:lastPrinted>
  <dcterms:created xsi:type="dcterms:W3CDTF">2024-08-31T06:08:54Z</dcterms:created>
  <dcterms:modified xsi:type="dcterms:W3CDTF">2024-08-31T06:08:56Z</dcterms:modified>
</cp:coreProperties>
</file>