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DCB26-C091-45DA-8A61-BB68B210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5BA94-D83E-4653-A7C8-0018B7B6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E0A58-A962-4B81-9AA9-8A1AB95B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88D88-2978-43A1-8B49-45F601FC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58496-E408-450E-AC0E-87BD6611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44A51-B224-44A1-A7FB-71F0A02F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385F7-9EFD-4F9F-87D1-C45BE180C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FCDA3-8A65-4497-B31A-42645E5C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AE3C5-BAE0-47CD-A514-24A61DAD9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3AD01-79E8-428F-9112-73266C25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40725-254F-479D-8FAB-1F6BA9D2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304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旅游教育和培训的个人发展规划与职业前景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旅游教育与培训职业前景展望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专业技能提升与持续学习策略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旅游业的快速发展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随着全球旅游业的蓬勃发展，旅游教育和培训的重要性日益凸显。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旅游教育和培训不仅有助于提升个人技能，还有助于拓宽职业发展道路。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行业标准化与专业化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旅游教育和培训有助于推动行业标准化和专业化，提高服务质量。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明确个人在旅游教育和培训领域的发展目标，制定切实可行的发展规划。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涵盖旅游知识、技能培训、语言学习、跨文化交流等方面，全面提升个人综合素质。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旅游教育与培训现状分析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https://d.book118.com/278023043011006044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2024-09-23T20:58:52.304</cp:lastPrinted>
  <dcterms:created xsi:type="dcterms:W3CDTF">2024-09-23T12:58:52Z</dcterms:created>
  <dcterms:modified xsi:type="dcterms:W3CDTF">2024-09-23T12:58:54Z</dcterms:modified>
</cp:coreProperties>
</file>