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C0CB-BEF4-4774-908D-4C7CC71F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246AB-BCD0-40DE-9B71-817C3FCA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5D880-B5A7-4950-A64B-52DB37E4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34992-A24C-4890-A5BA-7723617B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26D74-933E-4387-BEC4-0ECBD3CF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B7457-D951-42E6-BCA1-6E733887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1A6F6-46E6-430B-99DB-0F04C7077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4FFAA-1EA4-47C9-BC14-9AB1333E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470D2-FADA-46C1-9016-3F43DE97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AA99D-CE09-40C1-AE7D-30EE27BA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BE8C3-5254-4EDC-BA3C-21C577C2C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3116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管理精言通用课件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管理技能与工具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管理理论与发展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管理实践与案例分析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管理的基本原则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目标明确是管理工作的首要原则，它确保团队的努力方向一致，提高工作效率。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明确的目标是团队成员共同努力的方向，有助于集中资源和精力，减少无效努力。目标应具有可衡量性、可达成性和相关性，以确保团队能够朝着明确、实际的方向前进。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计划性是管理工作的关键，它有助于合理安排时间和资源，降低风险，提高工作效率。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计划性要求管理者制定详细的工作计划，包括时间表、任务分配、资源需求等。通过合理的计划安排，可以确保各项工作有序进行，提高工作效率和质量。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组织协调是管理工作的核心，它要求管理者合理配置团队资源，协调各方利益，确保团队高效运转。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组织协调要求管理者根据团队成员的特长和资源特点进行合理分工，明确职责和权限。同时，需要建立有效的沟通机制和协作流程，确保团队成员能够相互支持、协同工作。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人员管理是管理工作的基础，它要求管理者关注员工需求和发展，激发员工潜力，提高团队整体绩效。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人员管理要求管理者了解员工的个性、能力和需求，根据员工的特点进行合理配置和培训。同时，需要建立有效的激励机制和绩效评估体系，激发员工的积极性和创造力。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决策分析是管理工作的关键环节，它要求管理者在面对复杂问题时进行科学分析和判断，制定合理的决策方案。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决策分析要求管理者具备分析问题和解决问题的能力，能够根据数据和信息进行科学评估和预测。同时，需要遵循科学决策的原则，综合考虑各种因素和风险，制定切实可行的决策方案。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管理者的角色与职责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24" r="2902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是指管理者如何带领团队实现目标的能力，包括制定愿景、设定目标、激励团队等。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根据不同的情境和团队特点，管理者需要灵活运用不同的领导风格，如民主、权威、变革等。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管理者需要通过自身的影响力来影响团队成员，使其产生积极的行动和态度。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https://d.book118.com/278023116076006045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2024-09-26T03:48:23.129</cp:lastPrinted>
  <dcterms:created xsi:type="dcterms:W3CDTF">2024-09-25T19:48:23Z</dcterms:created>
  <dcterms:modified xsi:type="dcterms:W3CDTF">2024-09-25T19:48:25Z</dcterms:modified>
</cp:coreProperties>
</file>