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04BE8-E9A7-43D9-9E78-41B278D5E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DA049-32DC-49C5-8CC7-E56CA842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8BD3B-EC87-434A-956E-F335494F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8385A-83CE-4019-A6DF-5753EB5D1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BE79E1-DE42-491F-A11C-C886F02B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7F7168-7546-4F1E-8666-71B9EF3E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44BD2-D2E5-4250-906B-826B5CAF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69C33-E39F-43D1-B66C-7C6CA64C6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C75DC-F436-4017-814E-99E16E4EE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4443C-C5A6-496F-A45B-F2151E3D6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54B5B-1842-4762-99E2-841AF7154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2400004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《电子电路基础》ppt课件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基本电路分析方法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模拟电路基础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数字电路基础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电子电路设计基础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电子电路的定义与分类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路是利用电子技术实现信号处理和能量转换的装置，广泛应用于通信、计算机、工业控制等领域。根据工作频率，电子电路可分为模拟电路和数字电路。模拟电路用于处理连续变化的信号，如音频、视频信号；数字电路则用于处理离散的二进制信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电子电路是利用电子技术实现信号处理和能量转换的装置。根据工作频率，电子电路可分为模拟电路和数字电路。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电子电路的应用与发展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电子电路的应用广泛，涉及通信、计算机、工业控制等多个领域。随着科技的不断发展，电子电路正朝着集成化、智能化、绿色化的方向发展。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电子电路的应用广泛，涉及通信、计算机、工业控制等多个领域。随着科技的不断发展，电子电路正朝着集成化、智能化、绿色化的方向发展。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电子元件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电阻是电子电路中常用的被动元件之一，它能够限制电流的流动。电阻的基本单位是欧姆（Ω），常用的电阻单位还有千欧（kΩ）和兆欧（MΩ）。电阻的阻值大小取决于其材料、长度和横截面积。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电子电路中常用的被动元件之一，用于限制电流。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电阻在电路中起到分压和限流的作用。通过在电路中加入适当的电阻，可以调节电压或限制电流的大小，从而保证电路的正常运行。电阻在模拟电路和数字电路中都有广泛的应用。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电阻在电路中起到分压和限流的作用，对于保证电路的正常运行至关重要。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电子电路中常用的被动元件之一，用于存储电荷。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电容是电子电路中常用的被动元件之一，它能够存储电荷。电容的基本单位是法拉（F），常用的电容单位还有微法（μF）和皮法（pF）。电容的大小取决于其电介质、极板面积和间距。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电容在电路中起到滤波、隔直通交和调谐等作用，对于信号处理和能量存储具有重要意义。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容在电路中起到滤波、隔直通交和调谐等作用。通过电容的充放电过程，可以对信号进行平滑处理或提取特定频率的信号。同时，电容还可以用于能量存储，如电池和超级电容器等。电容在各种电子设备和系统中都有广泛的应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电感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电子电路中常用的被动元件之一，用于存储磁场能量。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电感是电子电路中常用的被动元件之一，它能够存储磁场能量。电感的基本单位是亨利（H），常用的电感单位还有毫亨（mH）和微亨（μH）。电感的大小取决于其线圈的匝数、直径和磁芯材料。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电感在电路中起到滤波、扼流、调谐等作用，对于信号处理和能量存储具有重要意义。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感在电路中起到滤波、扼流、调谐等作用。通过电感的感抗作用，可以对交流信号进行滤波或抑制直流电流的通过。同时，电感还可以用于调谐电路，如振荡器和滤波器等。电感在各种电子设备和系统中都有广泛的应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二极管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具有单向导电性的电子元件，常用于整流、开关和保护电路。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具有单向导电性的电子元件，常用于整流、开关和保护电路。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具有单向导电性的电子元件，常用于整流、开关和保护电路。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具有单向导电性的电子元件，常用于整流、开关和保护电路。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三极管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具有电流放大作用的电子元件，常用于信号放大、开关控制和功率放大等电路中。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具有电流放大作用的电子元件，常用于信号放大、开关控制和功率放大等电路中。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具有电流放大作用的电子元件，常用于信号放大、开关控制和功率放大等电路中。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具有电流放大作用的电子元件，常用于信号放大、开关控制和功率放大等电路中。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基本电路分析方法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欧姆定律是电路分析中最基本的定律之一，它描述了电压、电流和电阻之间的关系。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欧姆定律指出，在纯电阻电路中，电压与电流成正比，电阻保持恒定。公式表示为：V=IR，其中V是电压，I是电流，R是电阻。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欧姆定律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基尔霍夫定律是电路分析中的重要定律，它包括电流定律和电压定律，用于解决电路中的电流和电压问题。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基尔霍夫电流定律指出，在电路中，流入节点的电流之和等于流出节点的电流之和。基尔霍夫电压定律指出，在任意闭合回路中，各段电压的代数和等于零。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基尔霍夫定律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https://d.book118.com/278024000045006030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2024-09-06T16:39:01.741</cp:lastPrinted>
  <dcterms:created xsi:type="dcterms:W3CDTF">2024-09-06T08:39:01Z</dcterms:created>
  <dcterms:modified xsi:type="dcterms:W3CDTF">2024-09-06T08:39:03Z</dcterms:modified>
</cp:coreProperties>
</file>