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B3A21-F5F7-4C1A-BE89-A1315EB96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2F4C6-DBEB-4477-8A7D-B236D5E4D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7B614-545F-4DCA-93B9-706750F2E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FA0D4-63FA-4E3C-9BAF-097CD51C1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5DB8DB-1DA2-462B-A6EB-5316DACFD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BF1A69-E468-4C6F-9377-4F2BFF4E1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442AF3-6CED-44BD-9DE3-B371A2FFE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8595FD-20EA-4C16-9BCA-0D396DF0D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501B5F-8250-4739-8083-F0FB86725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58ACB-AEC6-4E05-8C55-34F0B4143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C40A4-FAB8-477C-B78B-558EE458F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240351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了解个人职业生涯中的优势并加以利用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自我认知与优势识别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职业生涯中优势分析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如何发挥个人优势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案例分析：成功利用个人优势实现职业目标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明确职业目标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通过对自身优势的了解和分析，可以更清晰地认识到自己的职业目标和发展方向。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提升职业竞争力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充分利用自身优势，可以在职场中展现个人价值，提升职业竞争力。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实现职业成功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通过优势的运用和发挥，可以更容易地实现职业成功和个人成就。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2939" r="12939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个人背景介绍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简要介绍个人的教育背景、工作经历和专业技能等。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通过具体案例，展示个人如何利用自身优势在职场中取得成功。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优势分析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详细分析个人在职业生涯中展现出来的优势，包括技能、知识、经验、人际关系等方面。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优势利用策略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探讨如何充分利用自身优势，实现职业目标和发展。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自我认知与优势识别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自我评估方法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反思法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利用职业测评问卷，了解自己的职业倾向、能力优势和性格特点。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问卷法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咨询法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寻求职业规划师或心理咨询师的帮助，通过专业指导更好地认识自己。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通过回顾自己的经历，分析成功和失败的原因，总结出自己的优势和不足。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619" b="106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优势识别工具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SWOT分析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通过评估自己的优势（Strengths）、劣势（Weaknesses）、机会（Opportunities）和威胁（Threats），明确自己的职业定位和发展方向。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职业规划测评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利用专业的职业规划测评工具，如霍兰德职业兴趣量表、MBTI性格测试等，了解自己的职业倾向和优势能力。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成就事件分析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回顾自己过去的成就事件，分析成功的原因和关键因素，提炼出自己的优势能力。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360度反馈评价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上级评价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听取上级对自己的工作表现和能力的评价，了解自己的优势和不足。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同事评价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征求同事的意见和建议，从他们的角度了解自己的优势和需要改进的地方。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下属评价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如果有下属，可以听取他们对自己的领导能力和工作表现的评价，了解自己的优势和不足。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客户评价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了解客户对自己的服务质量和专业能力的评价，从客户的角度认识自己的优势和不足。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职业生涯中优势分析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专业技能与知识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熟练掌握专业领域内的核心技能和知识，能够高效、准确地完成工作任务。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不断学习和更新自己的专业知识和技能，保持与行业发展的同步。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具备跨领域学习的能力，能够将不同领域的知识和技能融合，形成独特的竞争优势。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人际交往与合作能力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善于倾听和理解他人的观点和需求，能够积极寻求共识和解决方案。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7" name="TextBox 97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具备团队协作精神，能够积极参与团队活动，为团队目标的实现贡献力量。</a:t>
              </a:r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9" name="TextBox 99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具备良好的沟通技巧和人际交往能力，能够与不同背景的人建立有效的合作关系。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47" r="1574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具备领导才能和影响力，能够带领团队朝着共同的目标前进。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012" r="12012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善于激发团队成员的积极性和创造力，提升团队的整体绩效。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具备团队管理经验和技巧，能够有效地组织、协调和指导团队工作。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领导力与团队管理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https://d.book118.com/278024035134006036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2024-09-16T10:38:34.825</cp:lastPrinted>
  <dcterms:created xsi:type="dcterms:W3CDTF">2024-09-16T02:38:34Z</dcterms:created>
  <dcterms:modified xsi:type="dcterms:W3CDTF">2024-09-16T02:38:37Z</dcterms:modified>
</cp:coreProperties>
</file>