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99B4AD9-C531-4AD4-8223-80F321E50AE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D7146-F2BD-4B3B-A36A-78D78E80B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10641-3467-48D3-88C7-D7DEF3ED6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38FC1-24A9-483A-83AD-85D26878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467A0-4A7B-4D87-8315-2F3FFD06E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1F99D-4AD1-42FE-9D0B-36DCC9B0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88E08-C264-4EBE-87A2-EB82F2708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C11EF-443A-462B-BEFB-54CDBBD7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403AF-46EF-4483-97D5-6F8B894A8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2025B-F53E-44D6-8936-FFB33C7E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E6C9A-13B6-46F7-8941-48C5494C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3C39F-3FE2-4F51-8CCD-56018602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20CA2C-670F-4D77-A5E2-31D8EFE8F78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4290CE1-0CD9-47FC-8075-98AC404554D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51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职场差异化竞争力从企业礼仪抓起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企业礼仪在沟通中的应用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企业礼仪与职业形象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企业礼仪在跨文化沟通中的应用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企业礼仪的培训与评估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在不同场合下对应的言语和行为准则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有效的沟通方式和行为礼仪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合适、整洁的着装展现职业形象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着装仪容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建立良好的职场关系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促进团队合作与沟通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增进同事之间的信任和尊重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缓解职场压力与矛盾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展示专业工作态度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提高自身职场竞争力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获得更多职业机会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增强企业品牌认知度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吸引客户和合作伙伴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企业礼仪的核心价值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企业礼仪的核心价值在于尊重他人、彰显专业素养和传递正面信息。通过遵循礼仪规范，展现出对他人的尊重和理解，提升自身专业形象，传达积极的工作态度和价值观。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提供礼仪培训课程，加强员工礼仪意识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建立企业礼仪手册，明确规范行为准则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检查实施效果，及时调整改进礼仪策略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定期评估和调整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通过专业礼仪提升企业在客户心目中的形象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礼仪规范促进同事间的合作与融洽关系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建立良好职场关系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树立个人专业形象，提高职业竞争力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塑造专业形象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企业礼仪在沟通中的应用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语言礼仪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语言礼仪在职场中至关重要，员工应该注意言辞的礼貌，避免使用粗鲁语言，并且要远离八卦和谣言。保持专业的沟通方式，可以提升个人形象和企业声誉。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肢体语言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传递自信和尊重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注意姿势和手势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表现真诚与关注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保持眼神交流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保持稳重和专业形象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避免过度动作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书面沟通礼仪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清晰、简洁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注意邮件和文件格式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避免歧义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注意文字简洁明了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尊重接收者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遵循规范的写作风格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提出建设性意见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尊重不同观点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善于倾听和表达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清晰表达个人想法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团队沟通礼仪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平等对待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企业礼仪在沟通中的应用是构建团队和谐氛围的重要组成部分。遵循礼仪规范可以促进团队合作，提升工作效率，同时也展现企业的专业形象。员工应时刻注意自身言行举止，成为企业的优秀代表。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企业礼仪与职业形象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着装礼仪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着装在企业礼仪中是非常重要的一环，穿着整洁得体表现了对工作的尊重和专业性。遵循企业着装规范可以增加职场形象的竞争力，同时细节搭配也能展现个人品味和注重细节的态度。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仪容整洁，展现自信形象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保持良好仪容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养成良好生活习惯，提升工作效率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保持健康体魄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保持清洁，避免影响他人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注意个人卫生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职业礼仪是在职场上必须遵守的原则和规范，守时是很重要的一点，可以展现出对工作的认真和尊重。尊重他人的工作可以建立良好的职场关系，遵守公司规章制度则是维护公司秩序和文化的基础。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与客户及同事保持良好关系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建立互信关系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积极沟通合作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拓展人脉关系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建立广泛人脉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参加社交活动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提升自身影响力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业务礼仪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处理业务礼仪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遵循商业礼仪规范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与客户保持良好互动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展示自我形象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展现自信，领导力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不断学习，提升专业技能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善于协作，领导和团队精神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果断决策，有效解决问题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https://d.book118.com/278025121011006050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职场差异化竞争力从企业礼仪抓起</vt:lpstr>
      <vt:lpstr>目录</vt:lpstr>
      <vt:lpstr>第1章 企业礼仪的重要性</vt:lpstr>
      <vt:lpstr>企业礼仪的概念</vt:lpstr>
      <vt:lpstr>企业礼仪的作用</vt:lpstr>
      <vt:lpstr>企业礼仪的核心价值</vt:lpstr>
      <vt:lpstr>企业礼仪的实施策略</vt:lpstr>
      <vt:lpstr>企业礼仪的作用</vt:lpstr>
      <vt:lpstr>第2章 企业礼仪在沟通中的应用</vt:lpstr>
      <vt:lpstr> </vt:lpstr>
      <vt:lpstr>肢体语言</vt:lpstr>
      <vt:lpstr>书面沟通礼仪</vt:lpstr>
      <vt:lpstr>团队沟通礼仪</vt:lpstr>
      <vt:lpstr>结尾</vt:lpstr>
      <vt:lpstr>第3章 企业礼仪与职业形象</vt:lpstr>
      <vt:lpstr> </vt:lpstr>
      <vt:lpstr>仪容仪表</vt:lpstr>
      <vt:lpstr>职业礼仪</vt:lpstr>
      <vt:lpstr>业务礼仪</vt:lpstr>
      <vt:lpstr>展示自我形象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2024-09-29T14:58:54.014</cp:lastPrinted>
  <dcterms:created xsi:type="dcterms:W3CDTF">2024-09-29T06:58:54Z</dcterms:created>
  <dcterms:modified xsi:type="dcterms:W3CDTF">2024-09-29T06:58:56Z</dcterms:modified>
</cp:coreProperties>
</file>