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17FA5-0B67-4ECC-90BC-50A57729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65AA8-4CA2-4815-A7CB-4C5972193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3F040-60DA-4BA8-80F7-26ADBCE0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9202D-7B72-46E8-B0C2-F0AB17972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1AA16-5F64-48F8-A4DF-CA1126223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880305-9165-4DCE-909A-8E52425F2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6D285-18D6-49FA-8F58-D97EE325A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6740F-B571-49FF-902E-0E65C59DA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19652-A789-4772-BFF5-817D09175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FE803-5546-43A9-8141-2AF3DEE46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6E47F-BB6F-4A77-A307-BD74CE625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7014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医疗机构院内感染防控知识讲座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院内感染防控策略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手卫生在院内感染防控中应用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环境清洁与消毒管理规范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60" b="2146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根据感染部位不同，院内感染可分为呼吸道感染、泌尿道感染、手术部位感染、血液感染等。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院内感染又称医院获得性感染或医院内感染，是指住院病人在医院内获得的感染。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027" b="602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主要包括病原体传播、宿主易感性增加、医疗操作及环境因素等。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包括患者年龄、基础疾病、免疫功能低下、侵入性操作、长时间住院、抗菌药物使用不当等。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增加患者痛苦、延长住院时间、增加医疗费用、提高病死率等。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降低医疗质量、增加医疗成本、损害医院声誉等。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对医院的影响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399" b="1339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有效预防和控制院内感染，降低患者感染风险，提高医疗质量。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通过防控院内感染，减少因感染导致的额外医疗费用。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加强院内感染防控工作，提高医院管理水平，维护医院良好声誉。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院内感染防控策略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757" b="1475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建立医院感染管理委员会和感染管理科，明确职责和任务。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制定各项医院感染防控制度，如消毒隔离制度、手卫生制度、医疗废物管理制度等。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定期对防控制度进行修订和完善，确保其符合最新的感染防控要求。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制定完善防控制度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对全院医护人员进行医院感染防控知识培训，提高感染防控意识和技能。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对新入职员工进行岗前培训，确保其掌握基本的感染防控知识和技能。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29" b="492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定期对医护人员进行考核，评估其感染防控知识和技能的掌握情况。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加强人员培训与考核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https://d.book118.com/278027014046006037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2024-09-17T03:09:54.279</cp:lastPrinted>
  <dcterms:created xsi:type="dcterms:W3CDTF">2024-09-16T19:09:54Z</dcterms:created>
  <dcterms:modified xsi:type="dcterms:W3CDTF">2024-09-16T19:09:56Z</dcterms:modified>
</cp:coreProperties>
</file>