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D049A-53F9-458F-85ED-50F7E7E08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DA088-CE02-4540-89D6-44460EC71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BE263-11AB-4AB1-96AA-F067C7CF4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D67AA-3EDD-402C-85BB-9D7027431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CDF7D3-A024-4BBC-87F0-D9CA31CA2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FED736-680F-4137-9B70-A5EE99DA6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DC44FE-249D-4D86-BCE2-DFE32774D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9DB24-A12E-4D52-9D8D-FBB3E6CBF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BC417-FA8E-40B5-A1FE-3E5504551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33C16-C08B-43C8-B333-EAD7FFEE3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AF583-1D11-422A-B473-4153B7AA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7023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情态动词与要求和能力的表达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要求类情态动词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能力类情态动词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情态动词在句子中的位置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情态动词的否定形式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情态动词的疑问形式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情态动词是一种用来表达说话人对动作或状态的观点、态度或判断的动词。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情态动词可分为基本情态动词（如can, may, must等）和半情态动词（如need, dare等）。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表达可能性或不确定性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例如，“He may be late.”（他可能会迟到。）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表达义务或必要性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例如，“You must finish your homework.”（你必须完成作业。）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表达推测或判断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例如，“He must be very clever to have solved the problem so quickly.”（他一定非常聪明，才能如此迅速地解决问题。）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表达许可或禁止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例如，“You can go now.”（你现在可以走了。）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情态动词的语法特点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情态动词后接动词原形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例如，“I can swim.”（我会游泳。）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情态动词的否定形式是在其后加not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例如，“He cannot come today.”（他今天不能来。）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情态动词的疑问形式是将情态动词移至句首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例如，“Can you help me?”（你能帮我吗？）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情态动词的完成形式是由“have+过去分…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例如，“I should have known that.”（我本应该知道那件事。）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要求类情态动词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Can/Could you...?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用于礼貌地提出请求或建议，表示对对方的尊重。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Would you mind...?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用于委婉地提出请求，表示对对方意愿的尊重。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 I...?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用于正式场合或表示谦逊态度时提出请求。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Shall we...?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用于提出建议，表示与对方共同商量的意愿。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表示请求与建议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表示必要性与重要性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You must...: 用于强调某事的重要性或必要性，表示对对方的强烈要求。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It's essential that...: 用于强调某事的重要性，表示这是不可或缺的。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We have to...: 用于表达客观情况的要求，表示没有选择的余地。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You need to...: 用于指出对方需要采取的行动或措施。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用于表达个人的期望或希望，表示对未来的美好愿景。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 hope...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用于表达对未来的期待或希望，表示对某事的热切期盼。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 look forward to...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用于表达个人的愿望或祝福，表示对美好事物的向往。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 wish...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用于表达对共同目标的期望或希望，表示团结一致的态度。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Let's hope for...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表示期望与希望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能力类情态动词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表示能力与技能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表示某人具备某种能力或技能，例如 "I can swim."（我会游泳）。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could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是can的过去式，表示过去具备的能力或技能，例如 "He could play the piano when he was young."（他年轻时会弹钢琴）。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be able to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表示经过努力而获得的能力或技能，例如 "He was able to finish the race despite his injury."（尽管受伤，他还是能够完成比赛）。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表示某种可能性，例如 "It may rain later."（一会儿可能会下雨）。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might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是may的过去式，表示过去的可能性或推测，例如 "He might have forgotten to turn off the lights."（他可能忘记关灯了）。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could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除了表示能力外，也可以表示可能性或推测，例如 "It could be a good opportunity for us."（这对我们来说可能是一个好机会）。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表示可能性与推测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https://d.book118.com/278027023032006035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2024-09-13T22:41:32.864</cp:lastPrinted>
  <dcterms:created xsi:type="dcterms:W3CDTF">2024-09-13T14:41:32Z</dcterms:created>
  <dcterms:modified xsi:type="dcterms:W3CDTF">2024-09-13T14:41:35Z</dcterms:modified>
</cp:coreProperties>
</file>