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47B81-31F0-4D28-82D3-1AAD06435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50A66-7B7E-40D4-8A75-08781F68C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971AF-797B-4CE0-8A05-391562283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51662-94A8-4264-A9D6-28BEBC7DC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1A1CAC-95E3-4C88-9CAD-88A4D6F91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53661E-1937-4D47-BC9E-E04A48FA5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EFCFDE-A66C-4229-96E4-607F096B2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CA89B-C19F-4B65-BCA1-EB7577AB6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7F88B-0D7D-44C0-8C28-42752F05E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7DE74-9EAC-4B90-BC83-7332E92F7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CA367-2ADA-435B-981F-12DBDE487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30060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二年级数学下学期家长会课件(数学教师)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课程回顾与总结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下学期教学计划与目标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知识点详解与拓展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学生个体差异关注与辅导方案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家长参与课堂互动环节设计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课外拓展资源推荐与利用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课程回顾与总结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数与代数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图形与几何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测量与数据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数学广角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教学内容梳理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4135" r="2413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复习100以内数的加减法，掌握数的顺序和大小比较，理解数的组成和数位概念。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认识基本图形如长方形、正方形、圆等，理解图形的特征和性质，培养初步的空间观念。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学习长度单位、重量单位等基本概念，掌握简单的测量方法，培养数据处理和分析能力。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通过趣味数学故事、数学游戏等形式，拓宽学生数学视野，激发数学学习兴趣。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大部分学生能够熟练掌握本学期所学的数学知识与技能，能够运用所学知识解决简单的实际问题。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学生在学习过程中能够积极参与课堂活动，善于思考、勇于探索，形成了良好的学习习惯和方法。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过程与方法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学生对数学学科保持较高的学习热情，能够在学习中体验到成功的喜悦，树立了学好数学的信心。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学生掌握情况分析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本学期采用了讲解、讨论、示范、练习等多种教学方法，注重学生的主体性和参与性，使学生在轻松愉快的氛围中学习数学。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充分利用多媒体教学资源，通过课件、动画等形式直观形象地展示教学内容，提高了学生的学习兴趣和效果。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在今后的教学中，应更加注重学生的个体差异，针对不同学生的特点采用灵活多样的教学方法和手段，以促进学生全面发展。同时，要加强与家长的沟通和合作，共同关注孩子的成长进步。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教学方法及手段反思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下学期教学计划与目标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教学目标设定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初步认识长度单位厘米和米，能够进行简单的长度测量和比较。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了解时间的概念，认识钟表，能够进行简单的时间计算。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掌握100以内数的加减法，理解加减法的意义。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认识图形，包括长方形、正方形、圆、三角形等，了解它们的基本特征。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培养学生的数学思维和解决问题的能力，提高学生的数学素养。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教材分析与选用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教材选用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本学期选用《义务教育课程标准实验教科书 数学 二年级 下册》。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教材特点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该教材注重学生的数学实践活动，强调数学知识的应用，通过生动有趣的情境和多样化的练习，激发学生的学习兴趣和主动性。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教材包括数的认识、数的运算、图形与几何、量与计量、统计与概率等板块，内容丰富，难度适中。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第十七周至第二十周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综合复习本学期所学内容，进行模拟测试和评估。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第十三周至第十六周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学习时间的概念，认识钟表，进行简单的时间计算。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第九周至第十二周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认识图形，包括长方形、正方形、圆、三角形等，了解它们的基本特征。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第一周至第四周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复习上学期内容，引入新学期知识，重点学习100以内数的加减法。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第五周至第八周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学习长度单位厘米和米，进行长度测量和比较。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教学进度安排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知识点详解与拓展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数的认识与运算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掌握100以内数的读法、写法和大小比较。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理解加减法的含义，能熟练进行100以内的加减法运算。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重点知识点梳理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图形与几何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认识基本图形，如长方形、正方形、圆等，并能描述它们的特征。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了解图形的平移、旋转等基本变换。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重点知识点梳理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测量与数据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了解长度、重量等基本概念，能使用相应单位进行测量和比较。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学会收集和整理数据，初步了解统计图表。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重点知识点梳理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针对计算困难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通过大量练习，提高学生的计算速度和准确性。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教授一些速算技巧，帮助学生更快地完成计算。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难点突破策略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https://d.book118.com/278030060031006044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2024-09-24T03:42:56.859</cp:lastPrinted>
  <dcterms:created xsi:type="dcterms:W3CDTF">2024-09-23T19:42:56Z</dcterms:created>
  <dcterms:modified xsi:type="dcterms:W3CDTF">2024-09-23T19:42:59Z</dcterms:modified>
</cp:coreProperties>
</file>