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170F4-DBDA-49A9-8B54-FC740D84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4F7D-4705-4082-8A9F-F501399E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16B12-D194-4F6D-AAEF-0234B2441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1140B-9BA6-4B75-A013-C32DA357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EA94D-7476-42DA-9A04-B32B8976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E1010-1524-49A9-B70A-294AD959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5E0A3-CC8D-4317-856E-2C1E08E2B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B20B6-D3D6-4D35-8DA8-E55A1E20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0881E-B5EF-404F-B6EB-479521C1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ADE2-A941-4B82-902B-E51E3924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6DFD8-EE6F-4CFA-858D-C8E8CC00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0130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液氧储罐管理制度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液氧储罐维护保养制度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液氧储罐安全检查制度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液氧储罐管理制度的执行与监督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液氧储罐管理制度的培训与宣传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液氧储罐管理制度概述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液氧储罐管理制度的建立和执行可以保障操作人员的安全，避免因操作不当或管理不善导致的安全事故。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通过规范液氧储罐的管理，可以提高生产效率，降低生产成本，为企业创造更大的经济效益。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确保液氧储罐安全运行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通过制定和实施液氧储罐管理制度，可以确保储罐安全、稳定地运行，防止泄漏、爆炸等事故的发生。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https://d.book118.com/278030130113006046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2024-09-27T16:46:20.433</cp:lastPrinted>
  <dcterms:created xsi:type="dcterms:W3CDTF">2024-09-27T08:46:20Z</dcterms:created>
  <dcterms:modified xsi:type="dcterms:W3CDTF">2024-09-27T08:46:22Z</dcterms:modified>
</cp:coreProperties>
</file>