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38C97-46E1-44C8-BD8D-EA1036109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B6AE6-7362-4507-9C66-0914050A5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4BF90-4ADD-4F83-8ED9-DC05F69FF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CC02C-0710-424F-B688-0FB2E3071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53DA8-5EDE-4453-83C3-2DC8815A1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4586F0-4B57-401B-BC9C-B7B5DADC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70816E-D92E-4C77-B5DB-F39450A0F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7AF3D-5D05-4608-A311-8A2A8623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80C9A-86CB-4CF8-B5D2-E834DC22F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A8CE8-2CAC-4D2A-ADE1-2BE122F42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51F77-0186-417A-9B62-E1A08A8E9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103506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医护一体化管理在临床中应用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医护一体化管理在临床中的应用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医护一体化管理的前景展望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医护一体化管理是一种将医疗和护理工作紧密结合，以患者为中心，提供全面、连续的医疗护理服务的新型管理模式。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医护一体化管理强调医疗和护理的协同作用，通过优化资源配置、加强沟通协作，提高医疗护理质量和效率，为患者提供更加优质的医疗服务。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医护一体化管理的必要性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医护一体化管理能够加强医疗和护理工作的协调配合，减少医疗差错和护理不当，提高医疗护理质量和安全性。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医护一体化管理以患者为中心，能够满足患者的全面需求，提高患者满意度和信任度，增强患者就医体验。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医护一体化管理能够优化医疗和护理人力资源的配置，提高工作效率，降低医疗成本，实现医疗资源的合理利用。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医护一体化管理起源于20世纪70年代的美国，最初是为了解决医疗和护理工作的脱节问题。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随着医疗技术的不断发展和人们对医疗服务需求的不断提高，医护一体化管理逐渐成为全球范围内医疗机构追求的管理模式。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随着信息技术和人工智能的发展，医护一体化管理将更加智能化、精细化，进一步提高医疗护理服务的水平和效率。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医护一体化管理的历史与发展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医护一体化管理的实施方式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医生和护士应定期进行沟通，共同讨论患者的病情和治疗方案，确保信息的准确传递。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制定协作流程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医护人员应明确各自的职责分工，避免工作重叠或遗漏，提高工作效率。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制定医护人员协作流程，明确患者交接、病情讨论等环节的操作规范，确保工作有序进行。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医护人员协作模式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建立团队沟通机制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团队成员应建立有效的沟通机制，定期召开会议，分享信息和经验，提高团队整体水平。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组建多学科团队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医护一体化管理需要组建由医生、护士、药师、营养师等组成的跨学科团队，共同为患者提供全面、专业的医疗服务。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团队成员应明确共同的目标，即提高患者满意度和医疗服务质量。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跨学科团队建设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通过建立信息化平台，实现医护人员之间的信息共享、实时沟通和协作。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761" r="2976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建立信息化平台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利用信息化平台对医疗数据进行整合、分析和挖掘，为医护人员提供决策支持。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信息化平台可以提高医护人员的工作效率，减少重复劳动和信息传递错误。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信息化平台的应用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培养医护人员的沟通技巧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良好的沟通技巧是医护一体化管理成功的关键，医护人员需要不断提高自己的沟通能力。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培训医护人员的团队协作意识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通过培训和教育，提高医护人员的团队协作意识，使其更好地适应医护一体化管理模式。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提高跨学科知识水平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医护人员需要具备跨学科的知识和技能，以满足患者多方面的需求。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医护一体化管理在临床中的应用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医护人员共同参与患者入院评估，确保患者病情得到全面了解。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医护人员定期进行病情沟通，确保患者治疗方案的一致性和连贯性。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医护人员共同制定康复计划，对患者进行全程康复指导，促进患者早日康复。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患者全程管理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https://d.book118.com/278031035061006036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2024-09-15T18:20:38.099</cp:lastPrinted>
  <dcterms:created xsi:type="dcterms:W3CDTF">2024-09-15T10:20:38Z</dcterms:created>
  <dcterms:modified xsi:type="dcterms:W3CDTF">2024-09-15T10:20:40Z</dcterms:modified>
</cp:coreProperties>
</file>