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8350C-36A5-4161-B2A5-0D9DF19B2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B33DD-4E01-439B-A46D-425B425E0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AB259-75A4-4B01-A1BE-D13B2D9EA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40202-4109-4101-A205-FAC849BCE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8950BB-EBE5-4F97-AB7E-C11FEC2EC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367047-0379-43B0-9CF7-09A203379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865269-F816-4F0C-AFD1-5D5B8FD26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735CA2-CB35-423E-93BF-501057B52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F9FA78-F95C-430E-B112-AC73BB930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FAE3F8-E924-4CE8-B5AB-1E5C2A9C8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C0127-7C46-4CC5-A6ED-63CDA69B9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32013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70教师培训中的教学观念与教育价值观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教学观念探讨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教育价值观解读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教学观念与教育价值观的关系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如何在教师培训中塑造正确的教学观念和教育价值观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5306" b="25306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适应教育变革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当前教育正处于快速变革时期，教师需要不断更新教学观念，适应新的教育环境。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提升教学质量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通过培训，引导教师深入理解教育价值观，提升教学水平和质量。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推动教师在教学实践中关注学生的全面发展，包括知识、能力、情感、态度和价值观等方面。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6334" b="633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塑造教学行为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教师的教学观念和教育价值观直接影响其教学行为，是决定教学效果的关键因素。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引领教育方向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教师的教育价值观对教育实践具有导向作用，能够引领教育的发展方向。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促进学生成长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正确的教育价值观有助于教师在教学中关注学生的成长需求，提供个性化的教学支持，促进学生的全面发展。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教师教学观念与教育价值观的重要性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教学观念探讨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传统教学观念强调知识的单向传递，即教师将知识灌输给学生，学生被动接受。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知识传授观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083" b="3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应试教育观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权威主义观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000" b="2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传统教学观念以应试为目标，注重学生的考试成绩，忽视学生的全面发展和个性差异。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传统教学观念强调教师的权威地位，学生需服从教师的安排和指挥，缺乏自主性和创造性。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传统教学观念及其影响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当代教学观念强调学生主动建构知识，通过自主学习、合作学习等方式获取知识。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2" r="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875" r="17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建构主义观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当代教学观念注重学生的全面发展，包括知识、能力、情感、态度等方面。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素质教育观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当代教学观念以学生为中心，关注学生的需求和兴趣，注重学生的个性差异和多元智能。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学生中心观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当代教学观念更新与转变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2" r="5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以学生为中心的教学观念实践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个性化教学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针对不同学生的特点和需求，采用个性化的教学策略和方法，满足学生的不同学习需求。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合作学习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鼓励学生之间的合作学习，通过小组讨论、角色扮演等方式促进学生之间的互动和交流。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探究式学习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引导学生通过探究式学习，发现问题、解决问题，培养学生的创新能力和实践能力。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教育价值观解读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744" b="19744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236" b="19236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教育价值观的意义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教育价值观决定了教育的目标、内容和方法，影响教育者的教育行为和教育决策，是教育活动的灵魂。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教育价值观的定义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教育价值观是指人们对教育的价值关系的认识和评价，以及在此基础上所确定的行为取向标准。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教育价值观的内涵与意义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教师应以学生为中心，关注学生的全面发展，尊重学生的个性差异和多元智能。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167" r="14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学生中心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教师应具有强烈的社会责任感，致力于培养具有社会责任感、创新精神和实践能力的公民。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教师应树立终身学习的观念，不断更新知识结构，提高教育教学能力。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终身学习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教师应具备的教育价值观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https://d.book118.com/278032013053006045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2024-09-25T20:37:00.574</cp:lastPrinted>
  <dcterms:created xsi:type="dcterms:W3CDTF">2024-09-25T12:37:00Z</dcterms:created>
  <dcterms:modified xsi:type="dcterms:W3CDTF">2024-09-25T12:37:02Z</dcterms:modified>
</cp:coreProperties>
</file>