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2572B-F85C-4CB0-87F3-BA77874B5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08D10-4425-46A9-8383-28360B97E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41209-991F-41AD-83DD-3251A2478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379ED-411A-4E88-A5AF-62C2E258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8DB52E-A3BA-4D6D-A278-F2624F820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E48FE-BD4C-4ADF-864D-8E2A525DB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BE06F-7C54-40B8-998F-869929DDC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41970-64D1-4176-9671-98DC8746B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11A0E-E4A6-4510-AEBA-A8E6BFD59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070E2-9E86-4139-A85D-97E20660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AE9FB-05C3-451F-AF64-B0ABF6EBE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20550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情商领导力的核心能力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情商领导力的发展与提升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情商的重要性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情商是指个体识别、理解和管理情绪，以及运用情绪促进个人和人际效能的能力。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情商在领导力中扮演着关键角色，它有助于领导者更好地理解和影响他人，提高团队凝聚力、沟通效率和决策质量。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情商领导力是指领导者运用情商来影响和激励团队，促进组织目标实现的能力。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包括自我认知、情绪管理、自我激励、社交意识和关系管理。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情商领导力的定义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情商领导力的核心要素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情商领导力的概念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提高团队绩效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情商领导力有助于建立积极的工作氛围，激发团队成员的潜能，从而提高整体绩效。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领导者运用情商技巧，能够更好地理解和满足团队成员的需求，提高沟通效果。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促进组织文化建设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情商领导力有助于塑造积极向上的组织文化，增强员工的归属感和忠诚度。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提升个人和组织适应性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情商领导力有助于领导者应对变革和挑战，提高个人和组织的适应性。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情商领导力的价值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情商领导力的核心能力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自我认知是指领导者对自己的情绪、价值观、信念、需求等方面的了解和认识。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0103" r="1010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4291" r="4291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高情商的领导者能够清晰地认识自己的优点和不足，从而更好地发挥自己的优势，改进自己的不足。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自我认知能力能够帮助领导者更好地理解自己的情绪和行为，从而更好地应对工作和生活中的挑战。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情绪管理是指领导者对自己和他人的情绪进行管理和调节的能力。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高情商的领导者能够有效地控制自己的情绪，避免情绪波动对工作产生负面影响。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同时，他们还能够有效地识别和应对他人的情绪，建立良好的人际关系，提高团队凝聚力。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高情商的领导者能够积极面对工作中的困难和挑战，保持积极向上的心态，不断追求自我超越和成长。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自我激励能力有助于领导者在团队中树立榜样，激发团队成员的积极性和创造力。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280" r="528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381" r="538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33" r="973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自我激励是指领导者在面对困难和挑战时，能够自我激励和鼓舞的能力。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813" b="8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153" r="31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社交意识是指领导者对他人的情绪、需求、动机等方面的敏感性和理解能力。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高情商的领导者能够关注他人的感受和需求，理解团队成员的动机和目标，从而更好地协调和整合团队资源。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社交意识有助于领导者建立良好的人际关系，提高团队的合作效率和绩效。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人际关系管理是指领导者在处理人际关系方面的能力和技巧。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高情商的领导者能够有效地处理与同事、下属、上级等不同角色的人际关系，建立良好的工作氛围和合作关系。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461" b="1146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人际关系管理能力有助于领导者在团队中树立威信，增强团队的凝聚力和战斗力。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情商领导力的实践应用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https://d.book118.com/278032055004006035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2024-09-13T16:17:43.177</cp:lastPrinted>
  <dcterms:created xsi:type="dcterms:W3CDTF">2024-09-13T08:17:43Z</dcterms:created>
  <dcterms:modified xsi:type="dcterms:W3CDTF">2024-09-13T08:17:45Z</dcterms:modified>
</cp:coreProperties>
</file>