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0DAB2E2-F92A-4279-A380-B8B69D939DD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47E2F-FF96-463A-85BF-E66E499CF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6F327-FB67-4A65-B5C3-E7501F0FC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9EE13-E8FF-410B-B9C6-44C3A615B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7E5AB-9332-479C-9578-C2F841F4F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C1E5EB-7782-4CD9-8C58-8E6DC9029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32F63B-621A-4198-B991-714C37543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7243FF-215E-41E4-9184-472C2D4A0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39E85-2EFF-43C2-9620-58709EDF6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7AF94-E2CA-475E-9758-C6DDFD12A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823B8-2BC6-41FE-A967-F96AE8388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D9CBC-8D5F-452D-9B99-F7D8436D8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2EBE655-2424-4542-923A-2535804C8B3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1BB4159-20A1-4C8A-84D0-12C5DD4369F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3301704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合作伙伴携手共进的成功之路模板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项目概述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项目执行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成果交付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可持续发展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项目概述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https://d.book118.com/278033017040006047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合作伙伴携手共进的成功之路模板</vt:lpstr>
      <vt:lpstr>目录</vt:lpstr>
      <vt:lpstr>第一章 项目概述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2024-09-28T12:41:38.600</cp:lastPrinted>
  <dcterms:created xsi:type="dcterms:W3CDTF">2024-09-28T04:41:38Z</dcterms:created>
  <dcterms:modified xsi:type="dcterms:W3CDTF">2024-09-28T04:41:40Z</dcterms:modified>
</cp:coreProperties>
</file>