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58027-3F3D-4030-B4EE-5768A8911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8D2D7-E181-43CD-B6B3-AD5C17D7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6C0BF-B16E-4CF7-A6C9-331E8946D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37FC9-1E12-49CD-BC1F-A312D9F5A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43346-5BD6-441B-9BB4-A3CB4A7ED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1009FF-CF8D-4A7C-8420-929E8AE24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A360A-CF55-40AE-8227-56120427D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4FF4B-9308-4C67-ACFD-A5358EB5B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EEFE4-FF0B-4F17-A2AE-63BCED2ED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C39BE-686F-4B8B-99AE-BE8CC8A98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38C40-5A4A-454C-B899-E18B87E35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3025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从心理健康角度分析阿甘正传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阿甘正传简介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心理健康角度分析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心理疾病与应对策略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心理健康的社会影响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心理健康的启示与建议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阿甘正传简介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01" b="264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电影概述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电影《阿甘正传》由罗伯特·泽米吉斯执导，汤姆·汉克斯主演，讲述了一个智商低下的男子阿甘，凭借自强不息的精神，在人生中获得成功的故事。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电影通过阿甘的视角，展现了一个普通人在面对生活中的挑战和困境时，如何保持积极乐观的态度，并最终实现自己的梦想。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82" r="1638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阿甘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本片的主人公，智商低下但性格坚韧，对生活充满热情和好奇心。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珍妮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阿甘的青梅竹马，曾因家庭不幸而陷入困境，后成为著名歌手。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丹尼斯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阿甘的好友，性格豁达乐观，与阿甘共同经历了许多冒险。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心理健康角度分析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情绪调节困难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尽管阿甘表现出了乐观和坚韧的性格，但他在面对挫折和痛苦时，情绪调节能力有限，有时表现出易怒和焦虑。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阿甘在社交场合中显得局促不安，缺乏与他人建立深厚联系的能力。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智力障碍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阿甘被诊断为智力障碍，这导致他在认知、学习和社交方面存在困难。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阿甘的心理健康状况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珍妮经历了家庭暴力、性侵犯和战争等多种创伤，导致她患上了PTSD，表现出强烈的恐惧、焦虑和抑郁症状。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创伤后应激障碍（PTSD）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珍妮在心灵上封闭自己，对外界产生敌意和排斥，难以与人建立信任关系。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自我封闭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为了缓解心理痛苦，珍妮开始滥用药物，进一步加剧了她的心理问题。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药物滥用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珍妮的心理健康状况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阿甘与珍妮的关系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尽管两人有着深厚的感情，但他们的心理健康问题导致沟通不畅、误解和冲突。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阿甘与其他人物的关系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阿甘的智力障碍和社交障碍影响了与其他人物的交往，使得人际关系变得复杂。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珍妮与其他人物的关系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珍妮的自我封闭和敌意导致她与其他人物的关系紧张，难以建立真正的亲密关系。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心理健康问题对人物关系的影响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心理疾病与应对策略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真诚与善良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阿甘真诚待人，善良有爱，他的纯真和善良感染了身边的人，让他们感受到人性的美好。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积极乐观的态度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阿甘虽然智商有限，但他始终保持积极乐观的态度，面对生活中的困难和挫折，他从不放弃，勇往直前。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坚持与努力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阿甘通过不懈的努力和坚持，不仅在多个领域取得了成功，也赢得了他人的尊重和爱戴。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阿甘的应对策略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https://d.book118.com/278033025030006040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2024-09-18T10:51:28.976</cp:lastPrinted>
  <dcterms:created xsi:type="dcterms:W3CDTF">2024-09-18T02:51:28Z</dcterms:created>
  <dcterms:modified xsi:type="dcterms:W3CDTF">2024-09-18T02:51:30Z</dcterms:modified>
</cp:coreProperties>
</file>