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2077F-9AE9-44F7-B947-DF41982AD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3A6CD-B121-4818-B2FE-A71EE25EF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52B82-F178-45E8-83B0-EBF380D5C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E0796-80D9-4B3F-AB12-2612230DD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A7118C-C298-462F-83A0-4D2510A53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B3B1E5-6830-45C5-A412-AEA5EC74C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CE7868-9982-44E3-9075-DBC90D911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B2587-681B-4F2A-8D5E-34D0DE870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46539-18AA-4F8E-83E1-6DAD2A592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09F33-9423-4624-9414-3306596CA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44FA0-8E1B-49CC-91B9-6CD5657F4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306711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医院职工述职报告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患者服务与关怀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完成了500例手术，其中复杂手术200例。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参与了10次医疗队下乡活动，为基层群众提供了医疗服务和健康咨询。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发表了3篇学术论文，其中1篇被国际期刊收录。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参与了医院的各项培训和进修，提高了自己的专业水平。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本年度完成的任务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手术难度大，需要不断提高自己的手术技能和经验。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基层群众的健康问题复杂多样，需要耐心和专业知识。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学术研究需要更多的时间和精力投入，需要平衡好工作与学术研究的关系。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32" r="563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遇到的困难和挑战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34" r="338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在未来的工作中，我将继续努力提高自己的专业水平，同时注重团队合作和时间管理，以更好地为患者服务。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在本年度的工作中，我认为自己在手术技能和专业知识方面有了较大的提高，但在时间管理和团队合作方面还有待加强。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医学知识更新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临床经验积累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持续关注医学领域的新进展，定期参加学术会议和研讨会，了解最新的诊疗技术和研究成果。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除了专业知识外，还应了解其他相关学科如心理学、社会学等方面的知识，以提高综合诊疗能力。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积极参与临床工作，通过实际病例不断积累经验，提高对疾病的诊断和治疗水平。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参加医院组织的技能培训课程，提高自己的操作技能和医疗设备使用能力。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定期技能培训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模拟训练与演练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临床实践与进修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利用模拟训练器材进行紧急情况处理和复杂手术的模拟演练。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争取更多的临床实践机会，参与高难度手术和危重病人救治，提高自己的实践能力。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技能培训与实践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积极参与团队讨论和工作，与同事保持良好的沟通和协作，共同完成诊疗任务。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主动分享自己的经验和知识，与同事共同学习和进步，形成良好的学术氛围。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分享与交流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与其他科室和部门建立良好的合作关系，共同为患者提供全面、高效的医疗服务。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与同事的交流与合作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患者服务与关怀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https://d.book118.com/278033067110006030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2024-09-07T05:48:14.224</cp:lastPrinted>
  <dcterms:created xsi:type="dcterms:W3CDTF">2024-09-06T21:48:14Z</dcterms:created>
  <dcterms:modified xsi:type="dcterms:W3CDTF">2024-09-06T21:48:16Z</dcterms:modified>
</cp:coreProperties>
</file>