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9D2BA-F712-42AF-A9A2-55FB865F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AC84D-5DA5-402A-94DB-D14608BC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DA136-BF3C-45BE-A00D-B96FFC16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CCB6-D899-43ED-B1BA-6D069DF9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0FE9B-0924-4201-AF4F-5D771A59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63554-5DEA-41AA-8910-26DDD55B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631A2-A28C-4C31-8C61-5E4DE02D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61249-5038-405E-9F31-5A5CD6D4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22EBD-BC8E-4014-AB0C-EB5900C0A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D7B6D-5CE5-46FA-834F-526A6C13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18187-DFF5-4292-8FCC-720C6E66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10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全国会计技能大赛解读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全国会计技能大赛是由中国财政部、教育部、人力资源和社会保障部联合主办的一项全国性会计技能竞赛活动。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该赛事旨在提高全国会计人员的专业技能水平，促进会计行业的交流与合作，推动会计事业的健康发展。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全国会计技能大赛自XXXX年开始举办，每年一届，已成为国内最具权威性和影响力的会计技能竞赛之一。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提升会计人员的专业技能水平，培养高素质的会计人才。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加强会计行业的交流与合作，促进会计行业的创新与发展。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提高社会对会计行业的认知度和认可度，推动会计事业的健康发展。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赛事历程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全国会计技能大赛自XXXX年开始举办，每年一届。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赛事经历了多年的发展，参赛人数逐年增加，赛事规模不断扩大。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赛事形式和内容也不断创新和完善，逐渐成为国内最具权威性和影响力的会计技能竞赛之一。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包括资产、负债、所有者权益、收入、费用和利润等，以及其分类、确认与计量。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会计科目与账户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掌握常用会计科目的设置、使用及核算内容，理解账户的结构、记账方法及账务处理程序。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熟悉资产负债表、利润表、现金流量表等主要报表的编制原理及勾稽关系。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熟练操作财务软件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掌握财务软件的基本功能、操作流程及数据处理方法，能够独立完成凭证录入、账簿查询、报表生成等操作。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财务软件应用技巧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了解财务软件的高级功能和常用技巧，如自定义报表、辅助核算、固定资产管理等。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掌握财务趋势分析的基本方法，能够运用图表等工具对企业的财务状况进行趋势预测。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掌握偿债能力、营运能力、盈利能力等主要财务指标的计算方法及分析要点，能够运用指标进行综合评价。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理解财务比率之间的关系，能够运用比率分析法对企业的财务状况进行深入剖析。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了解国家税收法规及政策，掌握纳税申报的基本流程及要求。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了解税务筹划的基本原理和方法，能够为企业进行合理的税务筹划。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https://d.book118.com/278033102014006036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2024-09-15T05:38:36.225</cp:lastPrinted>
  <dcterms:created xsi:type="dcterms:W3CDTF">2024-09-14T21:38:36Z</dcterms:created>
  <dcterms:modified xsi:type="dcterms:W3CDTF">2024-09-14T21:38:38Z</dcterms:modified>
</cp:coreProperties>
</file>