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E2CF-E51A-4C44-BAE2-822C7973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F7D9-221E-477E-A86B-53AEF83F8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2776B-9331-4B0A-B7FE-4CBBFB9FC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0245F-6BDD-49D3-BB2E-ED745DBB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3C43B-7824-4031-A12B-AA399F68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793A6-18F7-4479-9C62-2329CA9B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0601F-B8C8-47E4-84EE-D4DC3889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8C58D-4505-427B-B92F-A962885B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71AE4-5901-4862-8167-1C64AC73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5D84-613F-49D6-916A-1F8075BE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9A7B-D0E0-48A1-9C14-493683247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12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护理礼仪培训教程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不同场景的护理礼仪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护理礼仪的培训与提升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64" b="170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06" b="1710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护理礼仪是指在护理工作中所应遵循的行为规范和交往程序，是护理人员职业道德的具体表现。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规范性、专业性、适应性、情感性和艺术性。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护理礼仪是护理行业的行为准则，是护理人员必须遵守的基本规范。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护理礼仪是护理专业的职业表现，体现了护理专业的价值观和职业素养。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护理礼仪需要根据不同的情境和人物进行调整，以适应不同的护理需求。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护理礼仪不仅是规范行为，更是关爱和尊重患者的情感表达。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护理礼仪是一种美的表现，体现了护理人员的审美和人文素养。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良好的护理礼仪能够增强患者对护理人员的信任感，提高患者的满意度，从而提高护理质量。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护理礼仪是医院形象的重要组成部分，良好的护理礼仪能够提升医院的整体形象。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护理礼仪是医患沟通的重要手段，能够有效地缓解医患矛盾，促进医患关系的和谐发展。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保护医护权益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良好的护理礼仪能够提高医护人员的自我保护意识，减少医疗纠纷的发生。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215" b="1321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古代的护理礼仪表现为简单的关爱和照顾，如古代的“七出”和“三从四德”等。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随着医学的发展，近代护理礼仪逐渐形成和完善，如南丁格尔的护士誓言和国际护士协会制定的《护士伦理规范》。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现代护理礼仪更加注重人文关怀和患者体验，强调专业性和情感性相结合的护理服务。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仪容整洁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保持面部清洁，头发整齐，指甲修剪整齐。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表情亲切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保持微笑，眼神温和，给人以亲切感。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仪表端庄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穿着得体，符合职业形象，佩戴工作牌。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仪态优雅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姿势端正，动作轻柔，展现专业素养。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用语礼貌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使用敬语，尊重患者，避免使用禁忌语言。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耐心倾听患者诉求，不随意打断患者说话。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言简意赅，避免含糊不清的表达。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善于沟通，了解患者需求，提供有效信息。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打招呼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尊重隐私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保护患者隐私，不随意谈论患者病情。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关注患者需求，提供细致周到的服务。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主动向患者问好，告别时道别。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遵守医院规章制度，尊重医护人员的工作流程。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日常礼节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按照医院要求穿着工作服，佩戴工作标识。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保持服装整洁，及时更换清洗。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搭配得体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注意服装的搭配，符合职业形象要求。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仪容与着装的统一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保持良好的仪容仪表与着装的整体统一性。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职业着装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https://d.book118.com/278033120012006044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2024-09-23T21:55:53.358</cp:lastPrinted>
  <dcterms:created xsi:type="dcterms:W3CDTF">2024-09-23T13:55:53Z</dcterms:created>
  <dcterms:modified xsi:type="dcterms:W3CDTF">2024-09-23T13:55:55Z</dcterms:modified>
</cp:coreProperties>
</file>